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1" r:id="rId5"/>
    <p:sldId id="262" r:id="rId6"/>
    <p:sldId id="260" r:id="rId7"/>
    <p:sldId id="264" r:id="rId8"/>
    <p:sldId id="265" r:id="rId9"/>
    <p:sldId id="263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72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 smtClean="0"/>
              <a:t>Asıl alt başlık stilini düzenlemek için tıklayın</a:t>
            </a:r>
            <a:endParaRPr lang="en-US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AC8FB-5FC1-45C9-BC2C-17E7A863B403}" type="datetimeFigureOut">
              <a:rPr lang="en-US" smtClean="0"/>
              <a:t>4/5/2024</a:t>
            </a:fld>
            <a:endParaRPr lang="en-US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81CDA-CDF7-461B-B5CD-EA4178300B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7816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AC8FB-5FC1-45C9-BC2C-17E7A863B403}" type="datetimeFigureOut">
              <a:rPr lang="en-US" smtClean="0"/>
              <a:t>4/5/2024</a:t>
            </a:fld>
            <a:endParaRPr lang="en-US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81CDA-CDF7-461B-B5CD-EA4178300B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4320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AC8FB-5FC1-45C9-BC2C-17E7A863B403}" type="datetimeFigureOut">
              <a:rPr lang="en-US" smtClean="0"/>
              <a:t>4/5/2024</a:t>
            </a:fld>
            <a:endParaRPr lang="en-US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81CDA-CDF7-461B-B5CD-EA4178300B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8517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AC8FB-5FC1-45C9-BC2C-17E7A863B403}" type="datetimeFigureOut">
              <a:rPr lang="en-US" smtClean="0"/>
              <a:t>4/5/2024</a:t>
            </a:fld>
            <a:endParaRPr lang="en-US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81CDA-CDF7-461B-B5CD-EA4178300B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2147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AC8FB-5FC1-45C9-BC2C-17E7A863B403}" type="datetimeFigureOut">
              <a:rPr lang="en-US" smtClean="0"/>
              <a:t>4/5/2024</a:t>
            </a:fld>
            <a:endParaRPr lang="en-US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81CDA-CDF7-461B-B5CD-EA4178300B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8558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AC8FB-5FC1-45C9-BC2C-17E7A863B403}" type="datetimeFigureOut">
              <a:rPr lang="en-US" smtClean="0"/>
              <a:t>4/5/2024</a:t>
            </a:fld>
            <a:endParaRPr lang="en-US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81CDA-CDF7-461B-B5CD-EA4178300B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910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AC8FB-5FC1-45C9-BC2C-17E7A863B403}" type="datetimeFigureOut">
              <a:rPr lang="en-US" smtClean="0"/>
              <a:t>4/5/2024</a:t>
            </a:fld>
            <a:endParaRPr lang="en-US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81CDA-CDF7-461B-B5CD-EA4178300B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477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AC8FB-5FC1-45C9-BC2C-17E7A863B403}" type="datetimeFigureOut">
              <a:rPr lang="en-US" smtClean="0"/>
              <a:t>4/5/2024</a:t>
            </a:fld>
            <a:endParaRPr lang="en-US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81CDA-CDF7-461B-B5CD-EA4178300B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529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AC8FB-5FC1-45C9-BC2C-17E7A863B403}" type="datetimeFigureOut">
              <a:rPr lang="en-US" smtClean="0"/>
              <a:t>4/5/2024</a:t>
            </a:fld>
            <a:endParaRPr lang="en-US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81CDA-CDF7-461B-B5CD-EA4178300B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9783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AC8FB-5FC1-45C9-BC2C-17E7A863B403}" type="datetimeFigureOut">
              <a:rPr lang="en-US" smtClean="0"/>
              <a:t>4/5/2024</a:t>
            </a:fld>
            <a:endParaRPr lang="en-US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81CDA-CDF7-461B-B5CD-EA4178300B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739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AC8FB-5FC1-45C9-BC2C-17E7A863B403}" type="datetimeFigureOut">
              <a:rPr lang="en-US" smtClean="0"/>
              <a:t>4/5/2024</a:t>
            </a:fld>
            <a:endParaRPr lang="en-US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81CDA-CDF7-461B-B5CD-EA4178300B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038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2AC8FB-5FC1-45C9-BC2C-17E7A863B403}" type="datetimeFigureOut">
              <a:rPr lang="en-US" smtClean="0"/>
              <a:t>4/5/2024</a:t>
            </a:fld>
            <a:endParaRPr lang="en-US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81CDA-CDF7-461B-B5CD-EA4178300B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650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4264" y="778933"/>
            <a:ext cx="5490535" cy="3707526"/>
          </a:xfrm>
          <a:prstGeom prst="rect">
            <a:avLst/>
          </a:prstGeom>
        </p:spPr>
      </p:pic>
      <p:sp>
        <p:nvSpPr>
          <p:cNvPr id="7" name="Metin kutusu 6"/>
          <p:cNvSpPr txBox="1"/>
          <p:nvPr/>
        </p:nvSpPr>
        <p:spPr>
          <a:xfrm>
            <a:off x="821508" y="778933"/>
            <a:ext cx="530061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smtClean="0">
                <a:latin typeface="+mj-lt"/>
              </a:rPr>
              <a:t>G20 Foundation : Proposal Engin Günana</a:t>
            </a:r>
          </a:p>
          <a:p>
            <a:r>
              <a:rPr lang="tr-TR" sz="2000" smtClean="0">
                <a:latin typeface="+mj-lt"/>
              </a:rPr>
              <a:t>G20 </a:t>
            </a:r>
            <a:r>
              <a:rPr lang="tr-TR" sz="2000">
                <a:latin typeface="+mj-lt"/>
              </a:rPr>
              <a:t>Summit </a:t>
            </a:r>
            <a:r>
              <a:rPr lang="tr-TR" sz="2000" smtClean="0">
                <a:latin typeface="+mj-lt"/>
              </a:rPr>
              <a:t>15.11.2015 (15.07.2012)</a:t>
            </a:r>
            <a:endParaRPr lang="tr-TR" sz="2000">
              <a:latin typeface="+mj-lt"/>
            </a:endParaRPr>
          </a:p>
          <a:p>
            <a:endParaRPr lang="tr-TR" sz="2000">
              <a:latin typeface="+mj-lt"/>
            </a:endParaRPr>
          </a:p>
          <a:p>
            <a:r>
              <a:rPr lang="tr-TR" sz="2000" smtClean="0">
                <a:latin typeface="+mj-lt"/>
              </a:rPr>
              <a:t>AL Kayıta &gt; AL Qaeda &gt; Take Merke(l)</a:t>
            </a:r>
          </a:p>
          <a:p>
            <a:r>
              <a:rPr lang="tr-TR" sz="2000" smtClean="0">
                <a:latin typeface="+mj-lt"/>
              </a:rPr>
              <a:t>AL Kaydeye &gt; record it &gt; ReCOrd Re CO red </a:t>
            </a:r>
          </a:p>
          <a:p>
            <a:r>
              <a:rPr lang="tr-TR" sz="2000" smtClean="0">
                <a:latin typeface="+mj-lt"/>
              </a:rPr>
              <a:t>		        &gt; We won’t not a CEO</a:t>
            </a:r>
          </a:p>
          <a:p>
            <a:r>
              <a:rPr lang="tr-TR" sz="2000">
                <a:latin typeface="+mj-lt"/>
              </a:rPr>
              <a:t>	</a:t>
            </a:r>
            <a:r>
              <a:rPr lang="tr-TR" sz="2000" smtClean="0">
                <a:latin typeface="+mj-lt"/>
              </a:rPr>
              <a:t>	        &gt; After Georg Bushs CEO</a:t>
            </a:r>
          </a:p>
          <a:p>
            <a:endParaRPr lang="tr-TR" sz="2000">
              <a:latin typeface="+mj-lt"/>
            </a:endParaRPr>
          </a:p>
          <a:p>
            <a:r>
              <a:rPr lang="tr-TR" sz="2000">
                <a:latin typeface="+mj-lt"/>
              </a:rPr>
              <a:t>Erdogan </a:t>
            </a:r>
            <a:r>
              <a:rPr lang="en-150" sz="2000" smtClean="0">
                <a:latin typeface="+mj-lt"/>
              </a:rPr>
              <a:t>–</a:t>
            </a:r>
            <a:r>
              <a:rPr lang="tr-TR" sz="2000" smtClean="0">
                <a:latin typeface="+mj-lt"/>
              </a:rPr>
              <a:t> Merkel trap </a:t>
            </a:r>
            <a:r>
              <a:rPr lang="tr-TR" sz="2000">
                <a:latin typeface="+mj-lt"/>
              </a:rPr>
              <a:t>No </a:t>
            </a:r>
            <a:r>
              <a:rPr lang="tr-TR" sz="2000" smtClean="0">
                <a:latin typeface="+mj-lt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307361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9770" y="443215"/>
            <a:ext cx="6473906" cy="5909960"/>
          </a:xfrm>
          <a:prstGeom prst="rect">
            <a:avLst/>
          </a:prstGeom>
        </p:spPr>
      </p:pic>
      <p:sp>
        <p:nvSpPr>
          <p:cNvPr id="3" name="Metin kutusu 2"/>
          <p:cNvSpPr txBox="1"/>
          <p:nvPr/>
        </p:nvSpPr>
        <p:spPr>
          <a:xfrm>
            <a:off x="352425" y="443215"/>
            <a:ext cx="462915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mtClean="0">
                <a:latin typeface="+mj-lt"/>
              </a:rPr>
              <a:t>G20 Summit 15.11.2015</a:t>
            </a:r>
          </a:p>
          <a:p>
            <a:r>
              <a:rPr lang="tr-TR" smtClean="0">
                <a:latin typeface="+mj-lt"/>
              </a:rPr>
              <a:t>15.07.2012</a:t>
            </a:r>
          </a:p>
          <a:p>
            <a:endParaRPr lang="tr-TR" smtClean="0">
              <a:latin typeface="+mj-lt"/>
            </a:endParaRPr>
          </a:p>
          <a:p>
            <a:r>
              <a:rPr lang="tr-TR" smtClean="0">
                <a:latin typeface="+mj-lt"/>
              </a:rPr>
              <a:t>Erdogan-Merkel trap No 2</a:t>
            </a:r>
          </a:p>
          <a:p>
            <a:r>
              <a:rPr lang="tr-TR" smtClean="0">
                <a:latin typeface="+mj-lt"/>
              </a:rPr>
              <a:t>Erdogan religion to Hamas Flag</a:t>
            </a:r>
          </a:p>
          <a:p>
            <a:r>
              <a:rPr lang="tr-TR" smtClean="0">
                <a:latin typeface="+mj-lt"/>
              </a:rPr>
              <a:t>Obamas careful analyzing</a:t>
            </a:r>
          </a:p>
          <a:p>
            <a:endParaRPr lang="tr-TR">
              <a:latin typeface="+mj-lt"/>
            </a:endParaRPr>
          </a:p>
          <a:p>
            <a:r>
              <a:rPr lang="tr-TR" smtClean="0">
                <a:latin typeface="+mj-lt"/>
              </a:rPr>
              <a:t>Check Turkish ministry second idendity</a:t>
            </a:r>
          </a:p>
          <a:p>
            <a:r>
              <a:rPr lang="tr-TR" smtClean="0">
                <a:latin typeface="+mj-lt"/>
              </a:rPr>
              <a:t>With face operation and fake identification</a:t>
            </a:r>
          </a:p>
          <a:p>
            <a:endParaRPr lang="tr-TR" smtClean="0">
              <a:latin typeface="+mj-lt"/>
            </a:endParaRPr>
          </a:p>
        </p:txBody>
      </p:sp>
      <p:pic>
        <p:nvPicPr>
          <p:cNvPr id="6" name="Resim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00300" y="2980719"/>
            <a:ext cx="2533650" cy="3372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9155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483658" y="422275"/>
            <a:ext cx="3469191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smtClean="0">
                <a:latin typeface="+mj-lt"/>
              </a:rPr>
              <a:t>Erdoğan can’t speak english</a:t>
            </a:r>
          </a:p>
          <a:p>
            <a:r>
              <a:rPr lang="tr-TR" sz="2000" smtClean="0">
                <a:latin typeface="+mj-lt"/>
              </a:rPr>
              <a:t>does Obama speak Turkish ?</a:t>
            </a:r>
          </a:p>
          <a:p>
            <a:endParaRPr lang="tr-TR" sz="2000" smtClean="0">
              <a:latin typeface="+mj-lt"/>
            </a:endParaRPr>
          </a:p>
          <a:p>
            <a:r>
              <a:rPr lang="tr-TR" sz="2000" smtClean="0">
                <a:latin typeface="+mj-lt"/>
              </a:rPr>
              <a:t>Oba </a:t>
            </a:r>
            <a:r>
              <a:rPr lang="tr-TR" sz="2000" i="1" smtClean="0">
                <a:latin typeface="+mj-lt"/>
              </a:rPr>
              <a:t>Ottoman Empire turkish</a:t>
            </a:r>
          </a:p>
          <a:p>
            <a:r>
              <a:rPr lang="tr-TR" sz="2000" smtClean="0">
                <a:latin typeface="+mj-lt"/>
              </a:rPr>
              <a:t>O(s)ama</a:t>
            </a:r>
          </a:p>
          <a:p>
            <a:r>
              <a:rPr lang="tr-TR" sz="2000" smtClean="0">
                <a:latin typeface="+mj-lt"/>
              </a:rPr>
              <a:t>O(b)ama </a:t>
            </a:r>
            <a:endParaRPr lang="en-US" sz="2000" smtClean="0">
              <a:latin typeface="+mj-lt"/>
            </a:endParaRPr>
          </a:p>
          <a:p>
            <a:endParaRPr lang="tr-TR" sz="2000" smtClean="0">
              <a:latin typeface="+mj-lt"/>
            </a:endParaRPr>
          </a:p>
          <a:p>
            <a:r>
              <a:rPr lang="tr-TR" sz="2000" smtClean="0">
                <a:latin typeface="+mj-lt"/>
              </a:rPr>
              <a:t>Obama Name have </a:t>
            </a:r>
          </a:p>
          <a:p>
            <a:r>
              <a:rPr lang="tr-TR" sz="2000">
                <a:latin typeface="+mj-lt"/>
              </a:rPr>
              <a:t>t</a:t>
            </a:r>
            <a:r>
              <a:rPr lang="tr-TR" sz="2000" smtClean="0">
                <a:latin typeface="+mj-lt"/>
              </a:rPr>
              <a:t>uerkish history ‘Oba’ and german ‘SB’ industry influence</a:t>
            </a:r>
          </a:p>
          <a:p>
            <a:endParaRPr lang="tr-TR" sz="2000">
              <a:latin typeface="+mj-lt"/>
            </a:endParaRPr>
          </a:p>
          <a:p>
            <a:r>
              <a:rPr lang="tr-TR" sz="2000" b="1" smtClean="0">
                <a:latin typeface="+mj-lt"/>
              </a:rPr>
              <a:t>Recep Tayyip Erdogan</a:t>
            </a:r>
          </a:p>
          <a:p>
            <a:r>
              <a:rPr lang="tr-TR" sz="2000" i="1" smtClean="0">
                <a:latin typeface="+mj-lt"/>
              </a:rPr>
              <a:t>iPhone Internet Co-Chairman</a:t>
            </a:r>
          </a:p>
          <a:p>
            <a:endParaRPr lang="tr-TR" sz="2000">
              <a:latin typeface="+mj-lt"/>
            </a:endParaRPr>
          </a:p>
          <a:p>
            <a:r>
              <a:rPr lang="tr-TR" sz="2000" b="1" smtClean="0">
                <a:latin typeface="+mj-lt"/>
              </a:rPr>
              <a:t>Obama Hussein Barrack</a:t>
            </a:r>
          </a:p>
          <a:p>
            <a:r>
              <a:rPr lang="tr-TR" sz="2000" i="1" smtClean="0">
                <a:latin typeface="+mj-lt"/>
              </a:rPr>
              <a:t>Oba mom put in sack and</a:t>
            </a:r>
          </a:p>
          <a:p>
            <a:r>
              <a:rPr lang="tr-TR" sz="2000" i="1">
                <a:latin typeface="+mj-lt"/>
              </a:rPr>
              <a:t>s</a:t>
            </a:r>
            <a:r>
              <a:rPr lang="tr-TR" sz="2000" i="1" smtClean="0">
                <a:latin typeface="+mj-lt"/>
              </a:rPr>
              <a:t>teal and we gave you cash</a:t>
            </a:r>
          </a:p>
        </p:txBody>
      </p:sp>
      <p:pic>
        <p:nvPicPr>
          <p:cNvPr id="3" name="Resi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2849" y="422275"/>
            <a:ext cx="7818006" cy="4442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91193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1"/>
          <p:cNvSpPr txBox="1"/>
          <p:nvPr/>
        </p:nvSpPr>
        <p:spPr>
          <a:xfrm>
            <a:off x="483658" y="422275"/>
            <a:ext cx="3208867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mtClean="0">
                <a:latin typeface="+mj-lt"/>
              </a:rPr>
              <a:t>Erdoğan can’t speak english</a:t>
            </a:r>
          </a:p>
          <a:p>
            <a:r>
              <a:rPr lang="tr-TR" smtClean="0">
                <a:latin typeface="+mj-lt"/>
              </a:rPr>
              <a:t>does Obama speak Turkish ?</a:t>
            </a:r>
          </a:p>
          <a:p>
            <a:endParaRPr lang="tr-TR" smtClean="0">
              <a:latin typeface="+mj-lt"/>
            </a:endParaRPr>
          </a:p>
          <a:p>
            <a:r>
              <a:rPr lang="tr-TR" smtClean="0">
                <a:latin typeface="+mj-lt"/>
              </a:rPr>
              <a:t>Oba </a:t>
            </a:r>
            <a:r>
              <a:rPr lang="tr-TR" i="1" smtClean="0">
                <a:latin typeface="+mj-lt"/>
              </a:rPr>
              <a:t>Ottoman Empire turkish</a:t>
            </a:r>
          </a:p>
          <a:p>
            <a:r>
              <a:rPr lang="tr-TR" smtClean="0">
                <a:latin typeface="+mj-lt"/>
              </a:rPr>
              <a:t>O(s)ama</a:t>
            </a:r>
          </a:p>
          <a:p>
            <a:r>
              <a:rPr lang="tr-TR" smtClean="0">
                <a:latin typeface="+mj-lt"/>
              </a:rPr>
              <a:t>O(b)ama </a:t>
            </a:r>
            <a:endParaRPr lang="en-US" smtClean="0">
              <a:latin typeface="+mj-lt"/>
            </a:endParaRPr>
          </a:p>
          <a:p>
            <a:endParaRPr lang="tr-TR" smtClean="0">
              <a:latin typeface="+mj-lt"/>
            </a:endParaRPr>
          </a:p>
          <a:p>
            <a:r>
              <a:rPr lang="tr-TR" smtClean="0">
                <a:latin typeface="+mj-lt"/>
              </a:rPr>
              <a:t>Obama Name have </a:t>
            </a:r>
          </a:p>
          <a:p>
            <a:r>
              <a:rPr lang="tr-TR">
                <a:latin typeface="+mj-lt"/>
              </a:rPr>
              <a:t>t</a:t>
            </a:r>
            <a:r>
              <a:rPr lang="tr-TR" smtClean="0">
                <a:latin typeface="+mj-lt"/>
              </a:rPr>
              <a:t>uerkish history ‘Oba’ and german ‘SB’ industry influence</a:t>
            </a:r>
          </a:p>
          <a:p>
            <a:endParaRPr lang="tr-TR">
              <a:latin typeface="+mj-lt"/>
            </a:endParaRPr>
          </a:p>
          <a:p>
            <a:r>
              <a:rPr lang="tr-TR" b="1" smtClean="0">
                <a:latin typeface="+mj-lt"/>
              </a:rPr>
              <a:t>Recep Tayyip Erdogan</a:t>
            </a:r>
          </a:p>
          <a:p>
            <a:r>
              <a:rPr lang="tr-TR" i="1" smtClean="0">
                <a:latin typeface="+mj-lt"/>
              </a:rPr>
              <a:t>iPhone Internet Co-Chairman</a:t>
            </a:r>
          </a:p>
          <a:p>
            <a:endParaRPr lang="tr-TR">
              <a:latin typeface="+mj-lt"/>
            </a:endParaRPr>
          </a:p>
          <a:p>
            <a:r>
              <a:rPr lang="tr-TR" b="1" smtClean="0">
                <a:latin typeface="+mj-lt"/>
              </a:rPr>
              <a:t>Obama Hussein Barrack</a:t>
            </a:r>
          </a:p>
          <a:p>
            <a:r>
              <a:rPr lang="tr-TR" i="1" smtClean="0">
                <a:latin typeface="+mj-lt"/>
              </a:rPr>
              <a:t>Oba mom put in our sack</a:t>
            </a:r>
          </a:p>
          <a:p>
            <a:r>
              <a:rPr lang="tr-TR" i="1">
                <a:latin typeface="+mj-lt"/>
              </a:rPr>
              <a:t>s</a:t>
            </a:r>
            <a:r>
              <a:rPr lang="tr-TR" i="1" smtClean="0">
                <a:latin typeface="+mj-lt"/>
              </a:rPr>
              <a:t>teal and we gave you cash</a:t>
            </a:r>
          </a:p>
        </p:txBody>
      </p:sp>
      <p:pic>
        <p:nvPicPr>
          <p:cNvPr id="3" name="Resi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2525" y="422275"/>
            <a:ext cx="8097380" cy="4601217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415721" y="649310"/>
            <a:ext cx="4601218" cy="4147150"/>
          </a:xfrm>
          <a:prstGeom prst="rect">
            <a:avLst/>
          </a:prstGeom>
          <a:scene3d>
            <a:camera prst="orthographicFront">
              <a:rot lat="21599968" lon="10799999" rev="10799999"/>
            </a:camera>
            <a:lightRig rig="threePt" dir="t"/>
          </a:scene3d>
        </p:spPr>
      </p:pic>
      <p:pic>
        <p:nvPicPr>
          <p:cNvPr id="6" name="Resim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330" y="5023492"/>
            <a:ext cx="1765944" cy="1591673"/>
          </a:xfrm>
          <a:prstGeom prst="rect">
            <a:avLst/>
          </a:prstGeom>
          <a:scene3d>
            <a:camera prst="orthographicFront">
              <a:rot lat="5" lon="0" rev="0"/>
            </a:camera>
            <a:lightRig rig="threePt" dir="t"/>
          </a:scene3d>
        </p:spPr>
      </p:pic>
      <p:pic>
        <p:nvPicPr>
          <p:cNvPr id="4" name="Resim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45"/>
          <a:stretch/>
        </p:blipFill>
        <p:spPr>
          <a:xfrm>
            <a:off x="3692525" y="5422241"/>
            <a:ext cx="4105162" cy="1044639"/>
          </a:xfrm>
          <a:prstGeom prst="rect">
            <a:avLst/>
          </a:prstGeom>
        </p:spPr>
      </p:pic>
      <p:sp>
        <p:nvSpPr>
          <p:cNvPr id="7" name="Metin kutusu 6"/>
          <p:cNvSpPr txBox="1"/>
          <p:nvPr/>
        </p:nvSpPr>
        <p:spPr>
          <a:xfrm>
            <a:off x="483658" y="5266551"/>
            <a:ext cx="30194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mtClean="0">
                <a:latin typeface="+mj-lt"/>
              </a:rPr>
              <a:t>My proposal to Obama ‘be like </a:t>
            </a:r>
          </a:p>
          <a:p>
            <a:r>
              <a:rPr lang="tr-TR" smtClean="0">
                <a:latin typeface="+mj-lt"/>
              </a:rPr>
              <a:t>Friend BO (Boğaç) share fair with couple couple, half half and sign with we we (www)</a:t>
            </a:r>
          </a:p>
        </p:txBody>
      </p:sp>
    </p:spTree>
    <p:extLst>
      <p:ext uri="{BB962C8B-B14F-4D97-AF65-F5344CB8AC3E}">
        <p14:creationId xmlns:p14="http://schemas.microsoft.com/office/powerpoint/2010/main" val="22885828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7762" y="812800"/>
            <a:ext cx="7251263" cy="4987925"/>
          </a:xfrm>
          <a:prstGeom prst="rect">
            <a:avLst/>
          </a:prstGeom>
        </p:spPr>
      </p:pic>
      <p:sp>
        <p:nvSpPr>
          <p:cNvPr id="3" name="Metin kutusu 2"/>
          <p:cNvSpPr txBox="1"/>
          <p:nvPr/>
        </p:nvSpPr>
        <p:spPr>
          <a:xfrm>
            <a:off x="388408" y="812800"/>
            <a:ext cx="291676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>
                <a:latin typeface="+mj-lt"/>
              </a:rPr>
              <a:t>Erdoğan can’t speak english</a:t>
            </a:r>
          </a:p>
          <a:p>
            <a:r>
              <a:rPr lang="tr-TR">
                <a:latin typeface="+mj-lt"/>
              </a:rPr>
              <a:t>does Obama speak Turkish </a:t>
            </a:r>
            <a:r>
              <a:rPr lang="tr-TR" smtClean="0">
                <a:latin typeface="+mj-lt"/>
              </a:rPr>
              <a:t>?</a:t>
            </a:r>
          </a:p>
          <a:p>
            <a:r>
              <a:rPr lang="tr-TR" smtClean="0">
                <a:latin typeface="+mj-lt"/>
              </a:rPr>
              <a:t>Something is confuse</a:t>
            </a:r>
          </a:p>
          <a:p>
            <a:r>
              <a:rPr lang="tr-TR" smtClean="0">
                <a:latin typeface="+mj-lt"/>
              </a:rPr>
              <a:t>Erdogan didn’t understand but show, i spit to you !?</a:t>
            </a:r>
            <a:endParaRPr lang="tr-TR">
              <a:latin typeface="+mj-lt"/>
            </a:endParaRPr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19025" y="2765890"/>
            <a:ext cx="3432819" cy="3094054"/>
          </a:xfrm>
          <a:prstGeom prst="rect">
            <a:avLst/>
          </a:prstGeom>
          <a:scene3d>
            <a:camera prst="orthographicFront">
              <a:rot lat="5" lon="0" rev="0"/>
            </a:camera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40911910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9725" y="780674"/>
            <a:ext cx="6086933" cy="4993049"/>
          </a:xfrm>
          <a:prstGeom prst="rect">
            <a:avLst/>
          </a:prstGeom>
        </p:spPr>
      </p:pic>
      <p:sp>
        <p:nvSpPr>
          <p:cNvPr id="3" name="Dikdörtgen 2"/>
          <p:cNvSpPr/>
          <p:nvPr/>
        </p:nvSpPr>
        <p:spPr>
          <a:xfrm>
            <a:off x="638175" y="527682"/>
            <a:ext cx="3758565" cy="1754326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tr-TR">
                <a:latin typeface="+mj-lt"/>
              </a:rPr>
              <a:t>Erdogan </a:t>
            </a:r>
            <a:r>
              <a:rPr lang="en-150" smtClean="0">
                <a:latin typeface="+mj-lt"/>
              </a:rPr>
              <a:t>–</a:t>
            </a:r>
            <a:r>
              <a:rPr lang="tr-TR" smtClean="0">
                <a:latin typeface="+mj-lt"/>
              </a:rPr>
              <a:t> Merkel trap </a:t>
            </a:r>
            <a:r>
              <a:rPr lang="tr-TR">
                <a:latin typeface="+mj-lt"/>
              </a:rPr>
              <a:t>No </a:t>
            </a:r>
            <a:r>
              <a:rPr lang="tr-TR" smtClean="0">
                <a:latin typeface="+mj-lt"/>
              </a:rPr>
              <a:t>2</a:t>
            </a:r>
          </a:p>
          <a:p>
            <a:r>
              <a:rPr lang="tr-TR" smtClean="0">
                <a:latin typeface="+mj-lt"/>
              </a:rPr>
              <a:t>Erdogan pull Obama to him</a:t>
            </a:r>
          </a:p>
          <a:p>
            <a:r>
              <a:rPr lang="tr-TR">
                <a:latin typeface="+mj-lt"/>
              </a:rPr>
              <a:t>t</a:t>
            </a:r>
            <a:r>
              <a:rPr lang="tr-TR" smtClean="0">
                <a:latin typeface="+mj-lt"/>
              </a:rPr>
              <a:t>o simulate falling TwinTower</a:t>
            </a:r>
          </a:p>
          <a:p>
            <a:r>
              <a:rPr lang="tr-TR" smtClean="0">
                <a:latin typeface="+mj-lt"/>
              </a:rPr>
              <a:t>Background Merkel free fall</a:t>
            </a:r>
          </a:p>
          <a:p>
            <a:r>
              <a:rPr lang="tr-TR" smtClean="0">
                <a:latin typeface="+mj-lt"/>
              </a:rPr>
              <a:t>Destroyin WTC gold for </a:t>
            </a:r>
            <a:r>
              <a:rPr lang="tr-TR" smtClean="0">
                <a:latin typeface="+mj-lt"/>
              </a:rPr>
              <a:t>Turkey</a:t>
            </a:r>
          </a:p>
          <a:p>
            <a:r>
              <a:rPr lang="tr-TR" smtClean="0">
                <a:latin typeface="+mj-lt"/>
              </a:rPr>
              <a:t>Fire center AKP symbol</a:t>
            </a:r>
            <a:r>
              <a:rPr lang="tr-TR" smtClean="0">
                <a:latin typeface="+mj-lt"/>
              </a:rPr>
              <a:t> and blue sky</a:t>
            </a:r>
            <a:endParaRPr lang="tr-TR">
              <a:latin typeface="+mj-lt"/>
            </a:endParaRPr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 rotWithShape="1">
          <a:blip r:embed="rId3"/>
          <a:srcRect t="13207" b="10016"/>
          <a:stretch/>
        </p:blipFill>
        <p:spPr>
          <a:xfrm>
            <a:off x="638175" y="3039667"/>
            <a:ext cx="1910772" cy="2713434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 rotWithShape="1">
          <a:blip r:embed="rId4"/>
          <a:srcRect l="12492" r="5115"/>
          <a:stretch/>
        </p:blipFill>
        <p:spPr>
          <a:xfrm>
            <a:off x="2646073" y="3039666"/>
            <a:ext cx="2676526" cy="2734057"/>
          </a:xfrm>
          <a:prstGeom prst="rect">
            <a:avLst/>
          </a:prstGeom>
        </p:spPr>
      </p:pic>
      <p:sp>
        <p:nvSpPr>
          <p:cNvPr id="7" name="Dikdörtgen 6"/>
          <p:cNvSpPr/>
          <p:nvPr/>
        </p:nvSpPr>
        <p:spPr>
          <a:xfrm>
            <a:off x="8539675" y="5881442"/>
            <a:ext cx="219970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1400" smtClean="0">
                <a:latin typeface="+mj-lt"/>
              </a:rPr>
              <a:t>Merkel blue sky free fall join</a:t>
            </a:r>
            <a:endParaRPr lang="tr-TR" sz="1400">
              <a:latin typeface="+mj-lt"/>
            </a:endParaRPr>
          </a:p>
        </p:txBody>
      </p:sp>
      <p:sp>
        <p:nvSpPr>
          <p:cNvPr id="8" name="Dikdörtgen 7"/>
          <p:cNvSpPr/>
          <p:nvPr/>
        </p:nvSpPr>
        <p:spPr>
          <a:xfrm>
            <a:off x="6259594" y="5881441"/>
            <a:ext cx="212224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1400" smtClean="0">
                <a:latin typeface="+mj-lt"/>
              </a:rPr>
              <a:t>Erdogan US Tower WTC fall</a:t>
            </a:r>
            <a:endParaRPr lang="tr-TR" sz="1400">
              <a:latin typeface="+mj-lt"/>
            </a:endParaRPr>
          </a:p>
        </p:txBody>
      </p:sp>
      <p:cxnSp>
        <p:nvCxnSpPr>
          <p:cNvPr id="10" name="Dirsek Bağlayıcısı 9"/>
          <p:cNvCxnSpPr>
            <a:stCxn id="7" idx="3"/>
          </p:cNvCxnSpPr>
          <p:nvPr/>
        </p:nvCxnSpPr>
        <p:spPr>
          <a:xfrm flipH="1" flipV="1">
            <a:off x="10378440" y="3277198"/>
            <a:ext cx="360940" cy="2758133"/>
          </a:xfrm>
          <a:prstGeom prst="bentConnector4">
            <a:avLst>
              <a:gd name="adj1" fmla="val -63335"/>
              <a:gd name="adj2" fmla="val 52790"/>
            </a:avLst>
          </a:prstGeom>
          <a:ln w="12700">
            <a:solidFill>
              <a:srgbClr val="FF0000"/>
            </a:solidFill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Dirsek Bağlayıcısı 21"/>
          <p:cNvCxnSpPr>
            <a:stCxn id="8" idx="0"/>
          </p:cNvCxnSpPr>
          <p:nvPr/>
        </p:nvCxnSpPr>
        <p:spPr>
          <a:xfrm rot="5400000" flipH="1" flipV="1">
            <a:off x="6849850" y="4349449"/>
            <a:ext cx="2002861" cy="1061124"/>
          </a:xfrm>
          <a:prstGeom prst="bentConnector3">
            <a:avLst>
              <a:gd name="adj1" fmla="val 50000"/>
            </a:avLst>
          </a:prstGeom>
          <a:ln w="12700">
            <a:solidFill>
              <a:srgbClr val="FF0000"/>
            </a:solidFill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Dirsek Bağlayıcısı 24"/>
          <p:cNvCxnSpPr/>
          <p:nvPr/>
        </p:nvCxnSpPr>
        <p:spPr>
          <a:xfrm>
            <a:off x="4396740" y="2175412"/>
            <a:ext cx="3162300" cy="322252"/>
          </a:xfrm>
          <a:prstGeom prst="bentConnector3">
            <a:avLst>
              <a:gd name="adj1" fmla="val 50000"/>
            </a:avLst>
          </a:prstGeom>
          <a:ln w="12700">
            <a:solidFill>
              <a:srgbClr val="FF0000"/>
            </a:solidFill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Dirsek Bağlayıcısı 28"/>
          <p:cNvCxnSpPr/>
          <p:nvPr/>
        </p:nvCxnSpPr>
        <p:spPr>
          <a:xfrm flipV="1">
            <a:off x="4396740" y="1694838"/>
            <a:ext cx="1379336" cy="417331"/>
          </a:xfrm>
          <a:prstGeom prst="bentConnector3">
            <a:avLst>
              <a:gd name="adj1" fmla="val 50000"/>
            </a:avLst>
          </a:prstGeom>
          <a:ln w="12700">
            <a:solidFill>
              <a:srgbClr val="FF0000"/>
            </a:solidFill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Dikdörtgen 36"/>
          <p:cNvSpPr/>
          <p:nvPr/>
        </p:nvSpPr>
        <p:spPr>
          <a:xfrm>
            <a:off x="520860" y="5836966"/>
            <a:ext cx="49714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1400" smtClean="0">
                <a:latin typeface="+mj-lt"/>
              </a:rPr>
              <a:t>Potency in gold King </a:t>
            </a:r>
            <a:r>
              <a:rPr lang="tr-TR" sz="1400" smtClean="0">
                <a:latin typeface="+mj-lt"/>
              </a:rPr>
              <a:t>Salman use gold cape</a:t>
            </a:r>
            <a:r>
              <a:rPr lang="tr-TR" sz="1400">
                <a:latin typeface="+mj-lt"/>
              </a:rPr>
              <a:t> </a:t>
            </a:r>
            <a:r>
              <a:rPr lang="tr-TR" sz="1400" smtClean="0">
                <a:latin typeface="+mj-lt"/>
              </a:rPr>
              <a:t>Al Qaida and Osama Bin Laden are from Saudi Arabia </a:t>
            </a:r>
            <a:r>
              <a:rPr lang="tr-TR" sz="1400">
                <a:latin typeface="+mj-lt"/>
              </a:rPr>
              <a:t>Yunus top view Turkish Twin Tower message controled explosion after terror attack </a:t>
            </a:r>
          </a:p>
          <a:p>
            <a:endParaRPr lang="tr-TR" sz="140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738645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3519" y="780674"/>
            <a:ext cx="6243525" cy="4138966"/>
          </a:xfrm>
          <a:prstGeom prst="rect">
            <a:avLst/>
          </a:prstGeom>
        </p:spPr>
      </p:pic>
      <p:sp>
        <p:nvSpPr>
          <p:cNvPr id="3" name="Dikdörtgen 2"/>
          <p:cNvSpPr/>
          <p:nvPr/>
        </p:nvSpPr>
        <p:spPr>
          <a:xfrm>
            <a:off x="314326" y="780674"/>
            <a:ext cx="34216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000">
                <a:latin typeface="+mj-lt"/>
              </a:rPr>
              <a:t>Erdogan </a:t>
            </a:r>
            <a:r>
              <a:rPr lang="en-150" sz="2000" smtClean="0">
                <a:latin typeface="+mj-lt"/>
              </a:rPr>
              <a:t>–</a:t>
            </a:r>
            <a:r>
              <a:rPr lang="tr-TR" sz="2000" smtClean="0">
                <a:latin typeface="+mj-lt"/>
              </a:rPr>
              <a:t> Merkel message</a:t>
            </a:r>
          </a:p>
          <a:p>
            <a:r>
              <a:rPr lang="tr-TR" sz="2000" smtClean="0">
                <a:latin typeface="+mj-lt"/>
              </a:rPr>
              <a:t>USA give us your asset and</a:t>
            </a:r>
          </a:p>
          <a:p>
            <a:r>
              <a:rPr lang="tr-TR" sz="2000">
                <a:latin typeface="+mj-lt"/>
              </a:rPr>
              <a:t>w</a:t>
            </a:r>
            <a:r>
              <a:rPr lang="tr-TR" sz="2000" smtClean="0">
                <a:latin typeface="+mj-lt"/>
              </a:rPr>
              <a:t>e make half </a:t>
            </a:r>
            <a:r>
              <a:rPr lang="tr-TR" sz="2000" smtClean="0">
                <a:latin typeface="+mj-lt"/>
              </a:rPr>
              <a:t>half with Merkel</a:t>
            </a:r>
            <a:endParaRPr lang="tr-TR" sz="200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23821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Resi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0836" y="799445"/>
            <a:ext cx="7392432" cy="5468113"/>
          </a:xfrm>
          <a:prstGeom prst="rect">
            <a:avLst/>
          </a:prstGeom>
        </p:spPr>
      </p:pic>
      <p:sp>
        <p:nvSpPr>
          <p:cNvPr id="4" name="Dikdörtgen 3"/>
          <p:cNvSpPr/>
          <p:nvPr/>
        </p:nvSpPr>
        <p:spPr>
          <a:xfrm>
            <a:off x="314326" y="780674"/>
            <a:ext cx="342165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000" smtClean="0">
                <a:latin typeface="+mj-lt"/>
              </a:rPr>
              <a:t>Erdogan</a:t>
            </a:r>
          </a:p>
          <a:p>
            <a:r>
              <a:rPr lang="tr-TR" sz="2000" smtClean="0">
                <a:latin typeface="+mj-lt"/>
              </a:rPr>
              <a:t>‘w</a:t>
            </a:r>
            <a:r>
              <a:rPr lang="tr-TR" sz="2000" smtClean="0">
                <a:latin typeface="+mj-lt"/>
              </a:rPr>
              <a:t>e descrease your finance </a:t>
            </a:r>
            <a:r>
              <a:rPr lang="tr-TR" sz="2000" smtClean="0">
                <a:latin typeface="+mj-lt"/>
              </a:rPr>
              <a:t>leadership success and increase the pressure with Merkel and NS to USA’</a:t>
            </a:r>
            <a:endParaRPr lang="tr-TR" sz="200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811240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9725" y="780674"/>
            <a:ext cx="6086933" cy="4993049"/>
          </a:xfrm>
          <a:prstGeom prst="rect">
            <a:avLst/>
          </a:prstGeom>
        </p:spPr>
      </p:pic>
      <p:sp>
        <p:nvSpPr>
          <p:cNvPr id="6" name="Dikdörtgen 5"/>
          <p:cNvSpPr/>
          <p:nvPr/>
        </p:nvSpPr>
        <p:spPr>
          <a:xfrm>
            <a:off x="307296" y="780674"/>
            <a:ext cx="3418308" cy="11695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1400" b="1" smtClean="0">
                <a:latin typeface="+mj-lt"/>
              </a:rPr>
              <a:t>Summary</a:t>
            </a:r>
          </a:p>
          <a:p>
            <a:r>
              <a:rPr lang="tr-TR" sz="1400" smtClean="0">
                <a:latin typeface="+mj-lt"/>
              </a:rPr>
              <a:t>My openion Obama is honest and trustful</a:t>
            </a:r>
          </a:p>
          <a:p>
            <a:r>
              <a:rPr lang="tr-TR" sz="1400" smtClean="0">
                <a:latin typeface="+mj-lt"/>
              </a:rPr>
              <a:t>Erdogan and Merkel are evils who make joke</a:t>
            </a:r>
          </a:p>
          <a:p>
            <a:r>
              <a:rPr lang="tr-TR" sz="1400" smtClean="0">
                <a:latin typeface="+mj-lt"/>
              </a:rPr>
              <a:t>About 11.09.2001 free fall and dying experts </a:t>
            </a:r>
          </a:p>
          <a:p>
            <a:r>
              <a:rPr lang="tr-TR" sz="1400">
                <a:latin typeface="+mj-lt"/>
              </a:rPr>
              <a:t>a</a:t>
            </a:r>
            <a:r>
              <a:rPr lang="tr-TR" sz="1400" smtClean="0">
                <a:latin typeface="+mj-lt"/>
              </a:rPr>
              <a:t>fter terror attack at 11.09.2001</a:t>
            </a:r>
            <a:endParaRPr lang="tr-TR" sz="140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453826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369</Words>
  <Application>Microsoft Office PowerPoint</Application>
  <PresentationFormat>Geniş ekran</PresentationFormat>
  <Paragraphs>75</Paragraphs>
  <Slides>9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3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Teması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Company>Silentall Unattended Installer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Engin Günana</dc:creator>
  <cp:lastModifiedBy>Engin Günana</cp:lastModifiedBy>
  <cp:revision>14</cp:revision>
  <dcterms:created xsi:type="dcterms:W3CDTF">2024-04-04T19:30:54Z</dcterms:created>
  <dcterms:modified xsi:type="dcterms:W3CDTF">2024-04-04T21:31:51Z</dcterms:modified>
</cp:coreProperties>
</file>