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69" r:id="rId3"/>
    <p:sldId id="270" r:id="rId4"/>
    <p:sldId id="272" r:id="rId5"/>
    <p:sldId id="273" r:id="rId6"/>
    <p:sldId id="275" r:id="rId7"/>
    <p:sldId id="276" r:id="rId8"/>
    <p:sldId id="277" r:id="rId9"/>
    <p:sldId id="278" r:id="rId10"/>
    <p:sldId id="280" r:id="rId11"/>
    <p:sldId id="281" r:id="rId12"/>
    <p:sldId id="282" r:id="rId13"/>
    <p:sldId id="283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8C0DD-F30A-4BF1-94E6-FCB09200898C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1E7CF-E1DC-4886-97B3-736B988798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4471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47896-A609-41B6-9DD8-D87B193ACA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52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47896-A609-41B6-9DD8-D87B193ACA4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511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47896-A609-41B6-9DD8-D87B193ACA4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83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CC83C-C405-60BC-0C44-757593508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74E9D3-6040-E797-81B2-195A545648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8C417-04A3-62BE-0FC4-CA82F080C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FCE82-3A3A-B295-FF67-1910D924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B8C44-B1F0-90E0-A4D7-9E4FD1C81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018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66BC4-F93A-50E6-527D-97D15C443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CBACFF-AB02-7C14-E466-14790BA95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D7745-5821-4B0C-69C7-BCDD119A8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E5430-774B-BFDA-DA05-242B4C793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C4433-54B0-9F58-39B5-1A29A5E7A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1489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4A57F-2EA0-D79E-AF65-A9EB40DED4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C4C9A-F662-7825-F72A-53844271D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ACF31-6C63-9AB8-6223-E2AB9414D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294AD-F41D-A455-93BC-B7BB12F5F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58DCD-D72E-2F1B-2D32-720043D07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1572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72CC-8D63-A9A1-2BF3-6376C88E9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FC6F5-8F03-48A6-3860-C8349E582A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AFA14-8CEF-D0EB-0B5D-CAF30AA0E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1643E-32D0-769D-D9FE-066A1A064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53108-FB43-F497-E206-02649A34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7074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B0A06-6D96-552E-6C5E-5B240F18E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8953E-C922-75F5-9737-51D82F717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303A4-64A3-DA39-AB9A-427BBFCD9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A898-5DDD-C014-24F4-080F50ED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1A35A-37DD-04E1-7BBE-0425D9015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718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DF0E9-8111-CD95-EF5E-E803725DA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A98B1-1247-E945-FE2F-132C73D8B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D6D247-9FD1-8A50-1400-4253CE24E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0AD29A-4580-636A-958E-10C7311D6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DD943B-3BEF-E655-DF14-1ECA4D6FD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F4F849-52BA-D1E6-2B43-05D110DEC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8069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4CBB5-889F-24B4-BF61-F74F1A4B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A2264-84D2-F210-F5A7-E8BC798C8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401863-7A8F-A317-73A5-D8AAA41E4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4D833-513E-2C48-C1AB-753E4AFB45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BE7A73-2943-7648-35ED-BFBDF3AA8C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82F7BB-AD6F-72BF-7FDF-B791EECE3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2B0430-BF25-B322-0BF0-C8BD0F6DE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68E687-945B-46A1-45C4-4482DBCAE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7879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178C-8C3D-1F37-2620-15B2CD853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C3288D-562E-F66F-0D31-97E6DB47F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EF959D-73C1-E941-C39E-20B3FC86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B2D772-77F7-6124-4D21-36B0EBE80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7909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E1A757-A595-D7CA-138D-F4C87CF54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C4FB9A-DEC2-2693-91FE-F78BDF709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32698E-20BD-DA08-B97D-ABD7AC795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904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EDFDF-F1A8-DE41-B5F9-49B1C0F5A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028F6-F82C-1B05-CA95-CEFCA21B6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ABE54-FDE5-8D5E-45ED-B78E853F07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503B5D-94DA-AA55-F73E-D3EDBE67E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A2A5C5-8541-3A03-CB5D-A4D062E8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5EE42F-AAF6-4B7A-858F-74647BAA8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9640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5D713-22C9-A521-2632-1737DA03D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763721-D0DA-DA06-A5EC-FF06C10813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97347-7908-C403-7647-4A8976D213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52CFCB-0D1A-FB89-0382-1B1BA6C8B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F2435A-FCAA-94E6-E04B-D029BD53D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DBF90-710B-3235-4431-87C807CD4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2264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BAD44B-525B-26BF-5494-A69BC7C30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067681-2F57-20CC-5569-8674F3714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D4739-6A8E-2D7F-2CF2-3712751DA5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052392-989D-4521-8F9B-763ACBEB2484}" type="datetimeFigureOut">
              <a:rPr lang="tr-TR" smtClean="0"/>
              <a:t>29.11.2024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42386-93A7-CE35-62F3-B57DC74FE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5C7B39-7A41-B86A-15FD-61F486212D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2C3F5B-D902-4A55-B3CF-E346E0ABA7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374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18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7991FAB-C536-22F9-6E5E-8AB5BD7B6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85" y="1947672"/>
            <a:ext cx="1798516" cy="1107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DEE7A5-53E9-3F7F-FAE8-845DEE1D88B6}"/>
              </a:ext>
            </a:extLst>
          </p:cNvPr>
          <p:cNvSpPr txBox="1"/>
          <p:nvPr/>
        </p:nvSpPr>
        <p:spPr>
          <a:xfrm>
            <a:off x="703385" y="858129"/>
            <a:ext cx="256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Butterfly</a:t>
            </a:r>
            <a:r>
              <a:rPr lang="de-DE" b="1" dirty="0"/>
              <a:t> </a:t>
            </a:r>
            <a:r>
              <a:rPr lang="en-US" b="1" dirty="0"/>
              <a:t>signature</a:t>
            </a:r>
          </a:p>
          <a:p>
            <a:r>
              <a:rPr lang="tr-TR" dirty="0"/>
              <a:t>Andreas Queckenberg </a:t>
            </a:r>
          </a:p>
          <a:p>
            <a:r>
              <a:rPr lang="tr-TR" dirty="0"/>
              <a:t>ala Ola </a:t>
            </a:r>
            <a:r>
              <a:rPr lang="de-DE" dirty="0"/>
              <a:t>Källenius</a:t>
            </a:r>
            <a:r>
              <a:rPr lang="tr-TR" dirty="0"/>
              <a:t> 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DD866C-0F3B-1623-F3BE-6740FE68C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05" y="858129"/>
            <a:ext cx="8329319" cy="52120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1BC6C5-B995-FEA8-DDD8-214733A7FF3F}"/>
              </a:ext>
            </a:extLst>
          </p:cNvPr>
          <p:cNvSpPr txBox="1"/>
          <p:nvPr/>
        </p:nvSpPr>
        <p:spPr>
          <a:xfrm>
            <a:off x="598976" y="3073791"/>
            <a:ext cx="266472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Style of Angela</a:t>
            </a:r>
          </a:p>
          <a:p>
            <a:endParaRPr lang="en-US" sz="1600" b="1" dirty="0"/>
          </a:p>
          <a:p>
            <a:r>
              <a:rPr lang="en-US" sz="1400" b="1" dirty="0"/>
              <a:t>Encryption</a:t>
            </a:r>
            <a:endParaRPr lang="tr-TR" sz="1400" b="1" dirty="0"/>
          </a:p>
          <a:p>
            <a:endParaRPr lang="tr-TR" sz="1400" b="1" dirty="0"/>
          </a:p>
          <a:p>
            <a:r>
              <a:rPr lang="en-US" sz="1400" b="1" dirty="0"/>
              <a:t>Style of Angels</a:t>
            </a:r>
            <a:r>
              <a:rPr lang="tr-TR" sz="1400" b="1" dirty="0"/>
              <a:t> </a:t>
            </a:r>
            <a:endParaRPr lang="en-US" sz="1400" dirty="0"/>
          </a:p>
          <a:p>
            <a:r>
              <a:rPr lang="tr-TR" sz="1400" dirty="0"/>
              <a:t>Angela Merkel</a:t>
            </a:r>
          </a:p>
          <a:p>
            <a:endParaRPr lang="de-DE" sz="1400" dirty="0"/>
          </a:p>
          <a:p>
            <a:r>
              <a:rPr lang="de-DE" sz="1400" dirty="0"/>
              <a:t>Purpur (</a:t>
            </a:r>
            <a:r>
              <a:rPr lang="en-US" sz="1400" dirty="0"/>
              <a:t>Turkish</a:t>
            </a:r>
            <a:r>
              <a:rPr lang="de-DE" sz="1400" dirty="0"/>
              <a:t> </a:t>
            </a:r>
            <a:r>
              <a:rPr lang="tr-TR" sz="1400" dirty="0"/>
              <a:t>mor</a:t>
            </a:r>
            <a:r>
              <a:rPr lang="de-DE" sz="1400" dirty="0"/>
              <a:t>) </a:t>
            </a:r>
            <a:r>
              <a:rPr lang="en-US" sz="1400" dirty="0"/>
              <a:t>more</a:t>
            </a:r>
          </a:p>
          <a:p>
            <a:r>
              <a:rPr lang="en-US" sz="1400" dirty="0"/>
              <a:t>Marriage</a:t>
            </a:r>
            <a:r>
              <a:rPr lang="de-DE" sz="1400" dirty="0"/>
              <a:t> </a:t>
            </a:r>
            <a:r>
              <a:rPr lang="en-US" sz="1400" dirty="0"/>
              <a:t>cult</a:t>
            </a:r>
          </a:p>
          <a:p>
            <a:r>
              <a:rPr lang="de-DE" sz="1400" dirty="0"/>
              <a:t>Grey (Obama)</a:t>
            </a:r>
          </a:p>
          <a:p>
            <a:r>
              <a:rPr lang="de-DE" sz="1400" dirty="0"/>
              <a:t>Orange (AKP)</a:t>
            </a:r>
          </a:p>
        </p:txBody>
      </p:sp>
    </p:spTree>
    <p:extLst>
      <p:ext uri="{BB962C8B-B14F-4D97-AF65-F5344CB8AC3E}">
        <p14:creationId xmlns:p14="http://schemas.microsoft.com/office/powerpoint/2010/main" val="2410205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58" y="4151528"/>
            <a:ext cx="2271660" cy="1836463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557" y="1057452"/>
            <a:ext cx="2271662" cy="146667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0" t="16823" r="25495" b="28682"/>
          <a:stretch/>
        </p:blipFill>
        <p:spPr>
          <a:xfrm>
            <a:off x="8156550" y="1047750"/>
            <a:ext cx="3463950" cy="5030064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 rotWithShape="1">
          <a:blip r:embed="rId5"/>
          <a:srcRect t="18094" r="30260" b="10037"/>
          <a:stretch/>
        </p:blipFill>
        <p:spPr>
          <a:xfrm>
            <a:off x="5678551" y="1047750"/>
            <a:ext cx="2363666" cy="5030065"/>
          </a:xfrm>
          <a:prstGeom prst="rect">
            <a:avLst/>
          </a:prstGeom>
        </p:spPr>
      </p:pic>
      <p:cxnSp>
        <p:nvCxnSpPr>
          <p:cNvPr id="25" name="Dirsek Bağlayıcısı 24"/>
          <p:cNvCxnSpPr/>
          <p:nvPr/>
        </p:nvCxnSpPr>
        <p:spPr>
          <a:xfrm>
            <a:off x="6934200" y="2638910"/>
            <a:ext cx="2442060" cy="2359234"/>
          </a:xfrm>
          <a:prstGeom prst="bentConnector3">
            <a:avLst>
              <a:gd name="adj1" fmla="val 41419"/>
            </a:avLst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irsek Bağlayıcısı 30"/>
          <p:cNvCxnSpPr/>
          <p:nvPr/>
        </p:nvCxnSpPr>
        <p:spPr>
          <a:xfrm rot="5400000" flipH="1" flipV="1">
            <a:off x="3325783" y="2550169"/>
            <a:ext cx="1275324" cy="87037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3695700" y="243334"/>
            <a:ext cx="4603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/>
              <a:t>Local Goverment Kartal Yunus </a:t>
            </a:r>
            <a:endParaRPr lang="en-US" sz="2800"/>
          </a:p>
        </p:txBody>
      </p:sp>
      <p:pic>
        <p:nvPicPr>
          <p:cNvPr id="37" name="Resim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3" y="1047750"/>
            <a:ext cx="2933680" cy="4940241"/>
          </a:xfrm>
          <a:prstGeom prst="rect">
            <a:avLst/>
          </a:prstGeom>
        </p:spPr>
      </p:pic>
      <p:sp>
        <p:nvSpPr>
          <p:cNvPr id="38" name="Aşağı Ok 37"/>
          <p:cNvSpPr/>
          <p:nvPr/>
        </p:nvSpPr>
        <p:spPr>
          <a:xfrm rot="2022182">
            <a:off x="893662" y="1937942"/>
            <a:ext cx="309309" cy="1236343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Metin kutusu 38"/>
          <p:cNvSpPr txBox="1"/>
          <p:nvPr/>
        </p:nvSpPr>
        <p:spPr>
          <a:xfrm>
            <a:off x="226060" y="415284"/>
            <a:ext cx="295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/>
              <a:t>Collaps architecture design</a:t>
            </a:r>
          </a:p>
          <a:p>
            <a:r>
              <a:rPr lang="tr-TR" sz="1600"/>
              <a:t>remember WTC attack NY 11.09</a:t>
            </a:r>
            <a:endParaRPr lang="en-US" sz="1600"/>
          </a:p>
        </p:txBody>
      </p:sp>
      <p:sp>
        <p:nvSpPr>
          <p:cNvPr id="40" name="Metin kutusu 39"/>
          <p:cNvSpPr txBox="1"/>
          <p:nvPr/>
        </p:nvSpPr>
        <p:spPr>
          <a:xfrm>
            <a:off x="3292555" y="3444303"/>
            <a:ext cx="2271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/>
              <a:t>Architecture design remind </a:t>
            </a:r>
          </a:p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576451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991" y="2224498"/>
            <a:ext cx="4645718" cy="151587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837990" y="3904740"/>
            <a:ext cx="48895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/>
              <a:t>Couple Nose hil</a:t>
            </a:r>
          </a:p>
          <a:p>
            <a:r>
              <a:rPr lang="tr-TR" sz="4400"/>
              <a:t>AL Kayıta = AL Qaida</a:t>
            </a:r>
          </a:p>
          <a:p>
            <a:r>
              <a:rPr lang="tr-TR" sz="4400"/>
              <a:t>Take Notice = Merke</a:t>
            </a:r>
            <a:endParaRPr lang="en-US" sz="440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/>
          <a:srcRect t="17857"/>
          <a:stretch/>
        </p:blipFill>
        <p:spPr>
          <a:xfrm rot="5400000">
            <a:off x="-64903" y="1203089"/>
            <a:ext cx="3001169" cy="20447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575" y="739206"/>
            <a:ext cx="2096236" cy="300116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7463" y="3904740"/>
            <a:ext cx="2119347" cy="2568819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6837990" y="1136803"/>
            <a:ext cx="46457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/>
              <a:t>Angela Merkel</a:t>
            </a:r>
          </a:p>
          <a:p>
            <a:r>
              <a:rPr lang="tr-TR" sz="1600"/>
              <a:t>signiture</a:t>
            </a:r>
            <a:endParaRPr lang="en-US" sz="1600"/>
          </a:p>
        </p:txBody>
      </p:sp>
      <p:sp>
        <p:nvSpPr>
          <p:cNvPr id="12" name="Dikdörtgen 11"/>
          <p:cNvSpPr/>
          <p:nvPr/>
        </p:nvSpPr>
        <p:spPr>
          <a:xfrm>
            <a:off x="3625660" y="3904740"/>
            <a:ext cx="714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Angel</a:t>
            </a:r>
            <a:endParaRPr lang="en-US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1833" y="418950"/>
            <a:ext cx="1267002" cy="743054"/>
          </a:xfrm>
          <a:prstGeom prst="rect">
            <a:avLst/>
          </a:prstGeom>
        </p:spPr>
      </p:pic>
      <p:sp>
        <p:nvSpPr>
          <p:cNvPr id="14" name="Dikdörtgen 13"/>
          <p:cNvSpPr/>
          <p:nvPr/>
        </p:nvSpPr>
        <p:spPr>
          <a:xfrm>
            <a:off x="6837989" y="605811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Couple</a:t>
            </a:r>
            <a:endParaRPr lang="en-US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7"/>
          <a:srcRect l="36260"/>
          <a:stretch/>
        </p:blipFill>
        <p:spPr>
          <a:xfrm>
            <a:off x="2822228" y="739205"/>
            <a:ext cx="1606865" cy="3001169"/>
          </a:xfrm>
          <a:prstGeom prst="rect">
            <a:avLst/>
          </a:prstGeom>
        </p:spPr>
      </p:pic>
      <p:grpSp>
        <p:nvGrpSpPr>
          <p:cNvPr id="2" name="Grup 1"/>
          <p:cNvGrpSpPr/>
          <p:nvPr/>
        </p:nvGrpSpPr>
        <p:grpSpPr>
          <a:xfrm>
            <a:off x="1697044" y="3904740"/>
            <a:ext cx="1928616" cy="2149446"/>
            <a:chOff x="1502318" y="3888720"/>
            <a:chExt cx="2219515" cy="2369031"/>
          </a:xfrm>
        </p:grpSpPr>
        <p:pic>
          <p:nvPicPr>
            <p:cNvPr id="16" name="Resim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753947">
              <a:off x="1502318" y="4002315"/>
              <a:ext cx="1981764" cy="2255436"/>
            </a:xfrm>
            <a:prstGeom prst="rect">
              <a:avLst/>
            </a:prstGeom>
          </p:spPr>
        </p:pic>
        <p:sp>
          <p:nvSpPr>
            <p:cNvPr id="17" name="Metin kutusu 16"/>
            <p:cNvSpPr txBox="1"/>
            <p:nvPr/>
          </p:nvSpPr>
          <p:spPr>
            <a:xfrm rot="5400000">
              <a:off x="2331312" y="4848354"/>
              <a:ext cx="235015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200" b="1">
                  <a:latin typeface="Arial" panose="020B0604020202020204" pitchFamily="34" charset="0"/>
                  <a:cs typeface="Arial" panose="020B0604020202020204" pitchFamily="34" charset="0"/>
                </a:rPr>
                <a:t>Angela Merkel</a:t>
              </a:r>
              <a:endParaRPr lang="en-US" sz="22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8" name="Resim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7920" y="2865821"/>
            <a:ext cx="697065" cy="844898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732800" y="390173"/>
            <a:ext cx="383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Couple World Finance Center Angel</a:t>
            </a:r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522455" y="445931"/>
            <a:ext cx="1752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Coronavirus spit </a:t>
            </a:r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413331" y="4446221"/>
            <a:ext cx="146828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/>
              <a:t>Nose hil</a:t>
            </a:r>
          </a:p>
          <a:p>
            <a:r>
              <a:rPr lang="tr-TR" sz="2000"/>
              <a:t>operation at</a:t>
            </a:r>
          </a:p>
          <a:p>
            <a:r>
              <a:rPr lang="tr-TR" sz="2000"/>
              <a:t>finance hil</a:t>
            </a:r>
          </a:p>
          <a:p>
            <a:r>
              <a:rPr lang="tr-TR" sz="2000"/>
              <a:t>and fishing </a:t>
            </a:r>
          </a:p>
          <a:p>
            <a:r>
              <a:rPr lang="tr-TR" sz="2000"/>
              <a:t>money </a:t>
            </a:r>
          </a:p>
        </p:txBody>
      </p:sp>
      <p:cxnSp>
        <p:nvCxnSpPr>
          <p:cNvPr id="20" name="Dirsek Bağlayıcısı 19"/>
          <p:cNvCxnSpPr>
            <a:stCxn id="6" idx="0"/>
            <a:endCxn id="11" idx="0"/>
          </p:cNvCxnSpPr>
          <p:nvPr/>
        </p:nvCxnSpPr>
        <p:spPr>
          <a:xfrm flipH="1">
            <a:off x="1147475" y="2225440"/>
            <a:ext cx="1310557" cy="2220781"/>
          </a:xfrm>
          <a:prstGeom prst="bentConnector4">
            <a:avLst>
              <a:gd name="adj1" fmla="val -17443"/>
              <a:gd name="adj2" fmla="val 73018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irsek Bağlayıcısı 20"/>
          <p:cNvCxnSpPr/>
          <p:nvPr/>
        </p:nvCxnSpPr>
        <p:spPr>
          <a:xfrm>
            <a:off x="1644863" y="4736962"/>
            <a:ext cx="657926" cy="39923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/>
          <p:cNvCxnSpPr/>
          <p:nvPr/>
        </p:nvCxnSpPr>
        <p:spPr>
          <a:xfrm>
            <a:off x="2095500" y="1609725"/>
            <a:ext cx="9525" cy="160972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5069081" y="6104227"/>
            <a:ext cx="1537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Fishing money</a:t>
            </a:r>
            <a:endParaRPr lang="en-US"/>
          </a:p>
        </p:txBody>
      </p:sp>
      <p:sp>
        <p:nvSpPr>
          <p:cNvPr id="29" name="Dikdörtgen 28"/>
          <p:cNvSpPr/>
          <p:nvPr/>
        </p:nvSpPr>
        <p:spPr>
          <a:xfrm>
            <a:off x="1557490" y="966353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Nose hil</a:t>
            </a:r>
          </a:p>
        </p:txBody>
      </p:sp>
    </p:spTree>
    <p:extLst>
      <p:ext uri="{BB962C8B-B14F-4D97-AF65-F5344CB8AC3E}">
        <p14:creationId xmlns:p14="http://schemas.microsoft.com/office/powerpoint/2010/main" val="3092199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14079" t="2695" r="9503"/>
          <a:stretch/>
        </p:blipFill>
        <p:spPr>
          <a:xfrm>
            <a:off x="4494295" y="1500490"/>
            <a:ext cx="7289801" cy="522127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203406" y="1164480"/>
            <a:ext cx="345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Adolf Hitlers Noble Passenger Car Mercedes-Benz Maybach</a:t>
            </a:r>
          </a:p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50" y="3944615"/>
            <a:ext cx="3442662" cy="2517806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9214279" y="6352436"/>
            <a:ext cx="2776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AKP Foundation 14.08.2001</a:t>
            </a:r>
          </a:p>
        </p:txBody>
      </p:sp>
      <p:cxnSp>
        <p:nvCxnSpPr>
          <p:cNvPr id="15" name="Dirsek Bağlayıcısı 14"/>
          <p:cNvCxnSpPr/>
          <p:nvPr/>
        </p:nvCxnSpPr>
        <p:spPr>
          <a:xfrm>
            <a:off x="2087452" y="5203518"/>
            <a:ext cx="7843154" cy="458363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Resim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263" y="1469753"/>
            <a:ext cx="3498574" cy="2389383"/>
          </a:xfrm>
          <a:prstGeom prst="rect">
            <a:avLst/>
          </a:prstGeom>
        </p:spPr>
      </p:pic>
      <p:sp>
        <p:nvSpPr>
          <p:cNvPr id="24" name="Metin kutusu 23"/>
          <p:cNvSpPr txBox="1"/>
          <p:nvPr/>
        </p:nvSpPr>
        <p:spPr>
          <a:xfrm>
            <a:off x="878598" y="902353"/>
            <a:ext cx="3956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Erdogan present significant </a:t>
            </a:r>
            <a:r>
              <a:rPr lang="tr-TR" sz="2800">
                <a:solidFill>
                  <a:srgbClr val="FF0000"/>
                </a:solidFill>
              </a:rPr>
              <a:t>V</a:t>
            </a:r>
            <a:r>
              <a:rPr lang="tr-TR"/>
              <a:t>-Notch</a:t>
            </a:r>
          </a:p>
        </p:txBody>
      </p:sp>
      <p:cxnSp>
        <p:nvCxnSpPr>
          <p:cNvPr id="26" name="Düz Bağlayıcı 25"/>
          <p:cNvCxnSpPr/>
          <p:nvPr/>
        </p:nvCxnSpPr>
        <p:spPr>
          <a:xfrm>
            <a:off x="1333500" y="2800350"/>
            <a:ext cx="609600" cy="72390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/>
          <p:cNvCxnSpPr/>
          <p:nvPr/>
        </p:nvCxnSpPr>
        <p:spPr>
          <a:xfrm flipH="1">
            <a:off x="1943100" y="3095379"/>
            <a:ext cx="577465" cy="409821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10484819" y="5477215"/>
            <a:ext cx="1505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Plate number 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4431192" y="6071575"/>
            <a:ext cx="10234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>
                <a:solidFill>
                  <a:srgbClr val="FF0000"/>
                </a:solidFill>
              </a:rPr>
              <a:t>V</a:t>
            </a:r>
            <a:r>
              <a:rPr lang="tr-TR"/>
              <a:t>-Notch</a:t>
            </a:r>
          </a:p>
        </p:txBody>
      </p:sp>
      <p:cxnSp>
        <p:nvCxnSpPr>
          <p:cNvPr id="29" name="Dirsek Bağlayıcısı 28"/>
          <p:cNvCxnSpPr>
            <a:endCxn id="28" idx="1"/>
          </p:cNvCxnSpPr>
          <p:nvPr/>
        </p:nvCxnSpPr>
        <p:spPr>
          <a:xfrm>
            <a:off x="2087452" y="5353353"/>
            <a:ext cx="2343740" cy="979832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4336112" y="241780"/>
            <a:ext cx="4394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/>
              <a:t>Obama Meeting Turkey 2009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90054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1733550"/>
            <a:ext cx="5562600" cy="4171950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6134100" y="1364218"/>
            <a:ext cx="3101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/>
              <a:t>AKP Foundation 14.08.2001</a:t>
            </a:r>
          </a:p>
        </p:txBody>
      </p:sp>
      <p:sp>
        <p:nvSpPr>
          <p:cNvPr id="15" name="Metin kutusu 14"/>
          <p:cNvSpPr txBox="1"/>
          <p:nvPr/>
        </p:nvSpPr>
        <p:spPr>
          <a:xfrm rot="20195086">
            <a:off x="7367849" y="3123432"/>
            <a:ext cx="153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14 windows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9149101" y="2896195"/>
            <a:ext cx="308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>
                <a:latin typeface="Agency FB" panose="020B0503020202020204" pitchFamily="34" charset="0"/>
              </a:rPr>
              <a:t>1</a:t>
            </a:r>
            <a:endParaRPr lang="en-US" sz="5400">
              <a:latin typeface="Agency FB" panose="020B0503020202020204" pitchFamily="34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9162167" y="3771400"/>
            <a:ext cx="308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>
                <a:latin typeface="Agency FB" panose="020B0503020202020204" pitchFamily="34" charset="0"/>
              </a:rPr>
              <a:t>1</a:t>
            </a:r>
            <a:endParaRPr lang="en-US" sz="5400">
              <a:latin typeface="Agency FB" panose="020B0503020202020204" pitchFamily="34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10950756" y="3123432"/>
            <a:ext cx="745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stone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Metin kutusu 23"/>
          <p:cNvSpPr txBox="1"/>
          <p:nvPr/>
        </p:nvSpPr>
        <p:spPr>
          <a:xfrm rot="16200000">
            <a:off x="8609780" y="4241467"/>
            <a:ext cx="537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fire</a:t>
            </a:r>
            <a:endParaRPr lang="en-US"/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073" y="1818987"/>
            <a:ext cx="783915" cy="929015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5" r="-1698" b="39563"/>
          <a:stretch/>
        </p:blipFill>
        <p:spPr>
          <a:xfrm>
            <a:off x="7047237" y="1840418"/>
            <a:ext cx="776845" cy="907584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09" y="1733550"/>
            <a:ext cx="2523927" cy="417195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574764" y="597864"/>
            <a:ext cx="540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Darıca National Park Illustrate US-Gorverment and Economy as lost employess with cape and value 5</a:t>
            </a:r>
            <a:endParaRPr lang="en-US"/>
          </a:p>
        </p:txBody>
      </p:sp>
      <p:sp>
        <p:nvSpPr>
          <p:cNvPr id="4" name="Metin kutusu 2">
            <a:extLst>
              <a:ext uri="{FF2B5EF4-FFF2-40B4-BE49-F238E27FC236}">
                <a16:creationId xmlns:a16="http://schemas.microsoft.com/office/drawing/2014/main" id="{6EFDC68F-65A4-B1EB-8925-51E61816EAA7}"/>
              </a:ext>
            </a:extLst>
          </p:cNvPr>
          <p:cNvSpPr txBox="1"/>
          <p:nvPr/>
        </p:nvSpPr>
        <p:spPr>
          <a:xfrm>
            <a:off x="574764" y="1733550"/>
            <a:ext cx="28505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Director 1</a:t>
            </a:r>
          </a:p>
          <a:p>
            <a:r>
              <a:rPr lang="tr-TR"/>
              <a:t>Center chief 2</a:t>
            </a:r>
          </a:p>
          <a:p>
            <a:r>
              <a:rPr lang="tr-TR"/>
              <a:t>Department chief 3</a:t>
            </a:r>
          </a:p>
          <a:p>
            <a:r>
              <a:rPr lang="tr-TR"/>
              <a:t>Teamleader 4</a:t>
            </a:r>
          </a:p>
          <a:p>
            <a:r>
              <a:rPr lang="tr-TR"/>
              <a:t>Employee 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440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0DAD34-29EC-9697-4230-A953F79CB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997" y="858129"/>
            <a:ext cx="7276388" cy="5443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991FAB-C536-22F9-6E5E-8AB5BD7B6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385" y="1947672"/>
            <a:ext cx="1798516" cy="1107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DEE7A5-53E9-3F7F-FAE8-845DEE1D88B6}"/>
              </a:ext>
            </a:extLst>
          </p:cNvPr>
          <p:cNvSpPr txBox="1"/>
          <p:nvPr/>
        </p:nvSpPr>
        <p:spPr>
          <a:xfrm>
            <a:off x="703385" y="858129"/>
            <a:ext cx="256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Butterfly</a:t>
            </a:r>
            <a:r>
              <a:rPr lang="de-DE" b="1" dirty="0"/>
              <a:t> </a:t>
            </a:r>
            <a:r>
              <a:rPr lang="en-US" b="1" dirty="0"/>
              <a:t>signature</a:t>
            </a:r>
          </a:p>
          <a:p>
            <a:r>
              <a:rPr lang="tr-TR" dirty="0"/>
              <a:t>Andreas Queckenberg </a:t>
            </a:r>
          </a:p>
          <a:p>
            <a:r>
              <a:rPr lang="tr-TR" dirty="0"/>
              <a:t>ala Ola </a:t>
            </a:r>
            <a:r>
              <a:rPr lang="de-DE" dirty="0"/>
              <a:t>Källenius</a:t>
            </a:r>
            <a:r>
              <a:rPr lang="tr-TR" dirty="0"/>
              <a:t> 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D2DE0AB-1B1D-04DD-EF7E-BDFACA98B638}"/>
              </a:ext>
            </a:extLst>
          </p:cNvPr>
          <p:cNvCxnSpPr>
            <a:stCxn id="7" idx="3"/>
          </p:cNvCxnSpPr>
          <p:nvPr/>
        </p:nvCxnSpPr>
        <p:spPr>
          <a:xfrm>
            <a:off x="2501901" y="2501588"/>
            <a:ext cx="2509011" cy="1501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D777F1E-F92F-6714-5DC3-E36BD0944CCD}"/>
              </a:ext>
            </a:extLst>
          </p:cNvPr>
          <p:cNvSpPr txBox="1"/>
          <p:nvPr/>
        </p:nvSpPr>
        <p:spPr>
          <a:xfrm>
            <a:off x="703385" y="3371889"/>
            <a:ext cx="609447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Encryption</a:t>
            </a:r>
            <a:endParaRPr lang="tr-TR" sz="1800" b="1" dirty="0"/>
          </a:p>
          <a:p>
            <a:endParaRPr lang="tr-TR" b="1" dirty="0"/>
          </a:p>
          <a:p>
            <a:r>
              <a:rPr lang="de-DE" dirty="0"/>
              <a:t>Ola (</a:t>
            </a:r>
            <a:r>
              <a:rPr lang="de-DE" b="1" dirty="0"/>
              <a:t>Käl</a:t>
            </a:r>
            <a:r>
              <a:rPr lang="de-DE" dirty="0"/>
              <a:t>)lenius</a:t>
            </a:r>
          </a:p>
          <a:p>
            <a:r>
              <a:rPr lang="de-DE" sz="1800" dirty="0"/>
              <a:t>Kel  </a:t>
            </a:r>
            <a:r>
              <a:rPr lang="tr-TR" sz="1800" i="1" dirty="0"/>
              <a:t>hairless</a:t>
            </a:r>
            <a:endParaRPr lang="de-DE" sz="1800" i="1" dirty="0"/>
          </a:p>
          <a:p>
            <a:r>
              <a:rPr lang="de-DE" dirty="0"/>
              <a:t>Ebe </a:t>
            </a:r>
            <a:r>
              <a:rPr lang="de-DE" i="1" dirty="0"/>
              <a:t>capture</a:t>
            </a:r>
          </a:p>
          <a:p>
            <a:endParaRPr lang="de-DE" sz="1800" i="1" dirty="0"/>
          </a:p>
          <a:p>
            <a:r>
              <a:rPr lang="en-US" dirty="0"/>
              <a:t>V notch </a:t>
            </a:r>
            <a:r>
              <a:rPr lang="tr-TR" dirty="0"/>
              <a:t>at Hitler </a:t>
            </a:r>
            <a:r>
              <a:rPr lang="de-DE" dirty="0"/>
              <a:t>Maybach</a:t>
            </a:r>
          </a:p>
          <a:p>
            <a:r>
              <a:rPr lang="tr-TR" sz="1800" dirty="0"/>
              <a:t>Ov </a:t>
            </a:r>
            <a:r>
              <a:rPr lang="en-US" sz="1800" i="1" dirty="0"/>
              <a:t>appreciate </a:t>
            </a:r>
            <a:endParaRPr lang="tr-TR" sz="1800" i="1" dirty="0"/>
          </a:p>
          <a:p>
            <a:r>
              <a:rPr lang="tr-TR" dirty="0"/>
              <a:t>Yat</a:t>
            </a:r>
            <a:r>
              <a:rPr lang="tr-TR" i="1" dirty="0"/>
              <a:t> </a:t>
            </a:r>
            <a:r>
              <a:rPr lang="en-US" i="1" dirty="0"/>
              <a:t>sleep, make vacation</a:t>
            </a:r>
            <a:endParaRPr lang="tr-TR" i="1" dirty="0"/>
          </a:p>
          <a:p>
            <a:r>
              <a:rPr lang="tr-TR" sz="1800" dirty="0"/>
              <a:t>Ak</a:t>
            </a:r>
            <a:r>
              <a:rPr lang="tr-TR" sz="1800" i="1" dirty="0"/>
              <a:t> (AKP </a:t>
            </a:r>
            <a:r>
              <a:rPr lang="en-US" sz="1800" i="1" dirty="0"/>
              <a:t>Party</a:t>
            </a:r>
            <a:r>
              <a:rPr lang="tr-TR" sz="1800" i="1" dirty="0"/>
              <a:t>)</a:t>
            </a:r>
            <a:endParaRPr lang="en-US" sz="1800" i="1" dirty="0"/>
          </a:p>
          <a:p>
            <a:endParaRPr lang="tr-TR" sz="1800" i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A13E06-48B6-445D-856F-028954EFFB4C}"/>
              </a:ext>
            </a:extLst>
          </p:cNvPr>
          <p:cNvCxnSpPr>
            <a:cxnSpLocks/>
          </p:cNvCxnSpPr>
          <p:nvPr/>
        </p:nvCxnSpPr>
        <p:spPr>
          <a:xfrm flipV="1">
            <a:off x="2395728" y="2968146"/>
            <a:ext cx="3456432" cy="1119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B6B1758-91E3-8E37-548A-47E159519D02}"/>
              </a:ext>
            </a:extLst>
          </p:cNvPr>
          <p:cNvCxnSpPr>
            <a:cxnSpLocks/>
          </p:cNvCxnSpPr>
          <p:nvPr/>
        </p:nvCxnSpPr>
        <p:spPr>
          <a:xfrm flipV="1">
            <a:off x="5296613" y="2705631"/>
            <a:ext cx="799387" cy="3539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BCF804F-F273-CA06-66EE-340AE29E25AF}"/>
              </a:ext>
            </a:extLst>
          </p:cNvPr>
          <p:cNvCxnSpPr>
            <a:cxnSpLocks/>
          </p:cNvCxnSpPr>
          <p:nvPr/>
        </p:nvCxnSpPr>
        <p:spPr>
          <a:xfrm flipV="1">
            <a:off x="6306008" y="2022758"/>
            <a:ext cx="1490472" cy="6290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E8E2D553-4A57-8FAC-D009-EABD315E08F1}"/>
              </a:ext>
            </a:extLst>
          </p:cNvPr>
          <p:cNvSpPr/>
          <p:nvPr/>
        </p:nvSpPr>
        <p:spPr>
          <a:xfrm>
            <a:off x="8001000" y="1808891"/>
            <a:ext cx="658368" cy="6179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DFCED-59AA-8076-09FD-A59A168EFB6C}"/>
              </a:ext>
            </a:extLst>
          </p:cNvPr>
          <p:cNvCxnSpPr>
            <a:cxnSpLocks/>
          </p:cNvCxnSpPr>
          <p:nvPr/>
        </p:nvCxnSpPr>
        <p:spPr>
          <a:xfrm flipV="1">
            <a:off x="2151888" y="2309778"/>
            <a:ext cx="6169911" cy="2705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4395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7991FAB-C536-22F9-6E5E-8AB5BD7B6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85" y="1947672"/>
            <a:ext cx="1798516" cy="1107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DEE7A5-53E9-3F7F-FAE8-845DEE1D88B6}"/>
              </a:ext>
            </a:extLst>
          </p:cNvPr>
          <p:cNvSpPr txBox="1"/>
          <p:nvPr/>
        </p:nvSpPr>
        <p:spPr>
          <a:xfrm>
            <a:off x="703385" y="858129"/>
            <a:ext cx="256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Butterfly</a:t>
            </a:r>
            <a:r>
              <a:rPr lang="de-DE" dirty="0"/>
              <a:t> </a:t>
            </a:r>
            <a:r>
              <a:rPr lang="en-US" dirty="0"/>
              <a:t>signature</a:t>
            </a:r>
          </a:p>
          <a:p>
            <a:r>
              <a:rPr lang="tr-TR" dirty="0"/>
              <a:t>Andreas Queckenberg </a:t>
            </a:r>
          </a:p>
          <a:p>
            <a:r>
              <a:rPr lang="tr-TR" dirty="0"/>
              <a:t>ala Ola </a:t>
            </a:r>
            <a:r>
              <a:rPr lang="de-DE" dirty="0"/>
              <a:t>Källenius</a:t>
            </a:r>
            <a:r>
              <a:rPr lang="tr-TR" dirty="0"/>
              <a:t>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BE63A1-B9AD-CAAC-4BA4-9EF5389CE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473" y="858129"/>
            <a:ext cx="7288351" cy="5221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9814C2-4D6E-65F1-FC41-2E4E6D8BCF30}"/>
              </a:ext>
            </a:extLst>
          </p:cNvPr>
          <p:cNvSpPr txBox="1"/>
          <p:nvPr/>
        </p:nvSpPr>
        <p:spPr>
          <a:xfrm>
            <a:off x="703384" y="3073791"/>
            <a:ext cx="28170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Divan </a:t>
            </a:r>
            <a:r>
              <a:rPr lang="tr-TR" sz="1600" dirty="0"/>
              <a:t>ev</a:t>
            </a:r>
          </a:p>
          <a:p>
            <a:endParaRPr lang="en-US" sz="1600" b="1" dirty="0"/>
          </a:p>
          <a:p>
            <a:r>
              <a:rPr lang="en-US" sz="1600" b="1" dirty="0"/>
              <a:t>Encryption</a:t>
            </a:r>
          </a:p>
          <a:p>
            <a:endParaRPr lang="de-DE" sz="1400" dirty="0"/>
          </a:p>
          <a:p>
            <a:r>
              <a:rPr lang="tr-TR" sz="1400" dirty="0"/>
              <a:t>Di (german die) </a:t>
            </a:r>
            <a:r>
              <a:rPr lang="tr-TR" sz="1400" i="1" dirty="0"/>
              <a:t>She</a:t>
            </a:r>
          </a:p>
          <a:p>
            <a:r>
              <a:rPr lang="tr-TR" sz="1400" dirty="0"/>
              <a:t>Van whenever</a:t>
            </a:r>
          </a:p>
          <a:p>
            <a:r>
              <a:rPr lang="tr-TR" sz="1400" dirty="0"/>
              <a:t>Obama Hamas figures </a:t>
            </a:r>
            <a:endParaRPr lang="de-DE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B3441D-644B-A58B-7F71-A76B6701E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364" y="4805717"/>
            <a:ext cx="1364709" cy="65969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3F4E7F-54E2-E3F3-53FF-0E3EA06E65AE}"/>
              </a:ext>
            </a:extLst>
          </p:cNvPr>
          <p:cNvCxnSpPr>
            <a:stCxn id="5" idx="3"/>
          </p:cNvCxnSpPr>
          <p:nvPr/>
        </p:nvCxnSpPr>
        <p:spPr>
          <a:xfrm flipV="1">
            <a:off x="2152073" y="2567709"/>
            <a:ext cx="4211782" cy="25678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175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7991FAB-C536-22F9-6E5E-8AB5BD7B6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85" y="1947672"/>
            <a:ext cx="1798516" cy="1107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DEE7A5-53E9-3F7F-FAE8-845DEE1D88B6}"/>
              </a:ext>
            </a:extLst>
          </p:cNvPr>
          <p:cNvSpPr txBox="1"/>
          <p:nvPr/>
        </p:nvSpPr>
        <p:spPr>
          <a:xfrm>
            <a:off x="703385" y="858129"/>
            <a:ext cx="256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Butterfly</a:t>
            </a:r>
            <a:r>
              <a:rPr lang="de-DE" dirty="0"/>
              <a:t> </a:t>
            </a:r>
            <a:r>
              <a:rPr lang="en-US" dirty="0"/>
              <a:t>signature</a:t>
            </a:r>
          </a:p>
          <a:p>
            <a:r>
              <a:rPr lang="tr-TR" dirty="0"/>
              <a:t>Andreas Queckenberg </a:t>
            </a:r>
          </a:p>
          <a:p>
            <a:r>
              <a:rPr lang="tr-TR" dirty="0"/>
              <a:t>ala Ola </a:t>
            </a:r>
            <a:r>
              <a:rPr lang="de-DE" dirty="0"/>
              <a:t>Källenius</a:t>
            </a:r>
            <a:r>
              <a:rPr lang="tr-TR" dirty="0"/>
              <a:t>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B20D00-4F19-5CD0-1EDF-B3D7EE2D0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0440" y="858129"/>
            <a:ext cx="7591714" cy="56872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57D3C9-4202-41BE-16E3-E4E6A398C47A}"/>
              </a:ext>
            </a:extLst>
          </p:cNvPr>
          <p:cNvSpPr txBox="1"/>
          <p:nvPr/>
        </p:nvSpPr>
        <p:spPr>
          <a:xfrm>
            <a:off x="703384" y="3073791"/>
            <a:ext cx="28170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Minima </a:t>
            </a:r>
            <a:r>
              <a:rPr lang="en-US" sz="1600" dirty="0"/>
              <a:t>Decor</a:t>
            </a:r>
            <a:r>
              <a:rPr lang="de-DE" sz="1600" dirty="0"/>
              <a:t> </a:t>
            </a:r>
            <a:r>
              <a:rPr lang="en-US" sz="1600" dirty="0"/>
              <a:t>by</a:t>
            </a:r>
            <a:r>
              <a:rPr lang="de-DE" sz="1600" dirty="0"/>
              <a:t> OCASSO</a:t>
            </a:r>
          </a:p>
          <a:p>
            <a:endParaRPr lang="en-US" sz="1600" b="1" dirty="0"/>
          </a:p>
          <a:p>
            <a:r>
              <a:rPr lang="en-US" sz="1600" b="1" dirty="0"/>
              <a:t>Encryption</a:t>
            </a:r>
          </a:p>
          <a:p>
            <a:endParaRPr lang="de-DE" sz="1600" dirty="0"/>
          </a:p>
          <a:p>
            <a:r>
              <a:rPr lang="de-DE" sz="1400" dirty="0"/>
              <a:t>Grey (Obama)</a:t>
            </a:r>
          </a:p>
          <a:p>
            <a:r>
              <a:rPr lang="de-DE" sz="1400" dirty="0"/>
              <a:t>Orange (AKP)</a:t>
            </a:r>
          </a:p>
          <a:p>
            <a:r>
              <a:rPr lang="de-DE" sz="1400" dirty="0"/>
              <a:t>Blue (</a:t>
            </a:r>
            <a:r>
              <a:rPr lang="en-US" sz="1400" dirty="0"/>
              <a:t>Turkish</a:t>
            </a:r>
            <a:r>
              <a:rPr lang="de-DE" sz="1400" dirty="0"/>
              <a:t> </a:t>
            </a:r>
            <a:r>
              <a:rPr lang="en-US" sz="1400" dirty="0"/>
              <a:t>Industry)</a:t>
            </a:r>
            <a:endParaRPr lang="tr-TR" sz="1400" dirty="0"/>
          </a:p>
          <a:p>
            <a:endParaRPr lang="tr-TR" sz="1400" dirty="0"/>
          </a:p>
          <a:p>
            <a:r>
              <a:rPr lang="de-DE" sz="1400" dirty="0"/>
              <a:t>Minima </a:t>
            </a:r>
            <a:r>
              <a:rPr lang="de-DE" sz="1400" i="1" dirty="0"/>
              <a:t>(min)</a:t>
            </a:r>
          </a:p>
          <a:p>
            <a:r>
              <a:rPr lang="de-DE" sz="1400" dirty="0"/>
              <a:t>De </a:t>
            </a:r>
            <a:r>
              <a:rPr lang="de-DE" sz="1400" i="1" dirty="0"/>
              <a:t>(Germany)</a:t>
            </a:r>
          </a:p>
          <a:p>
            <a:r>
              <a:rPr lang="en-US" sz="1400" dirty="0"/>
              <a:t>Cor</a:t>
            </a:r>
            <a:r>
              <a:rPr lang="de-DE" sz="1400" dirty="0"/>
              <a:t> </a:t>
            </a:r>
            <a:r>
              <a:rPr lang="de-DE" sz="1400" i="1" dirty="0"/>
              <a:t>(</a:t>
            </a:r>
            <a:r>
              <a:rPr lang="en-US" sz="1400" i="1" dirty="0"/>
              <a:t>core</a:t>
            </a:r>
            <a:r>
              <a:rPr lang="de-DE" sz="1400" i="1" dirty="0"/>
              <a:t>)</a:t>
            </a:r>
          </a:p>
          <a:p>
            <a:r>
              <a:rPr lang="de-DE" sz="1400" dirty="0"/>
              <a:t>OC </a:t>
            </a:r>
            <a:r>
              <a:rPr lang="de-DE" sz="1400" i="1" dirty="0"/>
              <a:t>(</a:t>
            </a:r>
            <a:r>
              <a:rPr lang="tr-TR" sz="1400" i="1" dirty="0"/>
              <a:t>ok</a:t>
            </a:r>
            <a:r>
              <a:rPr lang="de-DE" sz="1400" i="1" dirty="0"/>
              <a:t>) </a:t>
            </a:r>
          </a:p>
          <a:p>
            <a:r>
              <a:rPr lang="de-DE" sz="1400" dirty="0"/>
              <a:t>A </a:t>
            </a:r>
            <a:r>
              <a:rPr lang="de-DE" sz="1400"/>
              <a:t>SS </a:t>
            </a:r>
            <a:r>
              <a:rPr lang="de-DE" sz="1400" i="1"/>
              <a:t>(Ankara</a:t>
            </a:r>
            <a:r>
              <a:rPr lang="tr-TR" sz="1400" i="1"/>
              <a:t> SS</a:t>
            </a:r>
            <a:r>
              <a:rPr lang="de-DE" sz="1400" i="1"/>
              <a:t>)</a:t>
            </a:r>
            <a:endParaRPr lang="de-DE" sz="1400" i="1" dirty="0"/>
          </a:p>
          <a:p>
            <a:r>
              <a:rPr lang="de-DE" sz="1400"/>
              <a:t>SO </a:t>
            </a:r>
            <a:r>
              <a:rPr lang="de-DE" sz="1400" i="1"/>
              <a:t>(</a:t>
            </a:r>
            <a:r>
              <a:rPr lang="tr-TR" sz="1400" i="1"/>
              <a:t>CEO</a:t>
            </a:r>
            <a:r>
              <a:rPr lang="de-DE" sz="1400" i="1"/>
              <a:t>)</a:t>
            </a:r>
            <a:endParaRPr lang="de-DE" sz="1400" i="1" dirty="0"/>
          </a:p>
        </p:txBody>
      </p:sp>
    </p:spTree>
    <p:extLst>
      <p:ext uri="{BB962C8B-B14F-4D97-AF65-F5344CB8AC3E}">
        <p14:creationId xmlns:p14="http://schemas.microsoft.com/office/powerpoint/2010/main" val="3316900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7991FAB-C536-22F9-6E5E-8AB5BD7B6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85" y="1947672"/>
            <a:ext cx="1798516" cy="1107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DEE7A5-53E9-3F7F-FAE8-845DEE1D88B6}"/>
              </a:ext>
            </a:extLst>
          </p:cNvPr>
          <p:cNvSpPr txBox="1"/>
          <p:nvPr/>
        </p:nvSpPr>
        <p:spPr>
          <a:xfrm>
            <a:off x="703385" y="858129"/>
            <a:ext cx="256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Butterfly</a:t>
            </a:r>
            <a:r>
              <a:rPr lang="de-DE" dirty="0"/>
              <a:t> </a:t>
            </a:r>
            <a:r>
              <a:rPr lang="en-US" dirty="0"/>
              <a:t>signature</a:t>
            </a:r>
          </a:p>
          <a:p>
            <a:r>
              <a:rPr lang="tr-TR" dirty="0"/>
              <a:t>Andreas Queckenberg </a:t>
            </a:r>
          </a:p>
          <a:p>
            <a:r>
              <a:rPr lang="tr-TR" dirty="0"/>
              <a:t>ala Ola </a:t>
            </a:r>
            <a:r>
              <a:rPr lang="de-DE" dirty="0"/>
              <a:t>Källenius</a:t>
            </a:r>
            <a:r>
              <a:rPr lang="tr-TR" dirty="0"/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57D3C9-4202-41BE-16E3-E4E6A398C47A}"/>
              </a:ext>
            </a:extLst>
          </p:cNvPr>
          <p:cNvSpPr txBox="1"/>
          <p:nvPr/>
        </p:nvSpPr>
        <p:spPr>
          <a:xfrm>
            <a:off x="703384" y="3375543"/>
            <a:ext cx="256032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VAKIF KATILIM</a:t>
            </a:r>
            <a:endParaRPr lang="tr-TR" sz="1600" dirty="0"/>
          </a:p>
          <a:p>
            <a:endParaRPr lang="en-US" sz="1600" b="1" dirty="0"/>
          </a:p>
          <a:p>
            <a:r>
              <a:rPr lang="en-US" sz="1600" b="1" dirty="0"/>
              <a:t>Encryption</a:t>
            </a:r>
          </a:p>
          <a:p>
            <a:endParaRPr lang="de-DE" sz="1400" dirty="0"/>
          </a:p>
          <a:p>
            <a:r>
              <a:rPr lang="de-DE" sz="1400" dirty="0"/>
              <a:t>      (</a:t>
            </a:r>
            <a:r>
              <a:rPr lang="en-US" sz="1400" dirty="0"/>
              <a:t>money</a:t>
            </a:r>
            <a:r>
              <a:rPr lang="de-DE" sz="1400" dirty="0"/>
              <a:t> from A. Merkel)</a:t>
            </a:r>
          </a:p>
          <a:p>
            <a:r>
              <a:rPr lang="de-DE" sz="1400" dirty="0"/>
              <a:t>VAKIF (AK Party </a:t>
            </a:r>
            <a:r>
              <a:rPr lang="en-US" sz="1400" dirty="0"/>
              <a:t>fish</a:t>
            </a:r>
            <a:r>
              <a:rPr lang="de-DE" sz="1400" dirty="0"/>
              <a:t> </a:t>
            </a:r>
            <a:r>
              <a:rPr lang="en-US" sz="1400" dirty="0"/>
              <a:t>drink</a:t>
            </a:r>
            <a:r>
              <a:rPr lang="de-DE" sz="1400" dirty="0"/>
              <a:t>)</a:t>
            </a:r>
          </a:p>
          <a:p>
            <a:r>
              <a:rPr lang="de-DE" sz="1400" dirty="0"/>
              <a:t>AK (AK Party)</a:t>
            </a:r>
          </a:p>
          <a:p>
            <a:r>
              <a:rPr lang="de-DE" sz="1400" dirty="0"/>
              <a:t>KATILIM</a:t>
            </a:r>
          </a:p>
          <a:p>
            <a:r>
              <a:rPr lang="de-DE" sz="1400" dirty="0"/>
              <a:t>KAT (</a:t>
            </a:r>
            <a:r>
              <a:rPr lang="en-US" sz="1400" dirty="0"/>
              <a:t>add</a:t>
            </a:r>
            <a:r>
              <a:rPr lang="de-DE" sz="1400" dirty="0"/>
              <a:t>)</a:t>
            </a:r>
          </a:p>
          <a:p>
            <a:r>
              <a:rPr lang="de-DE" sz="1400" dirty="0"/>
              <a:t>KA (Karlsruhe)</a:t>
            </a:r>
          </a:p>
          <a:p>
            <a:r>
              <a:rPr lang="de-DE" sz="1400" dirty="0"/>
              <a:t>AT (</a:t>
            </a:r>
            <a:r>
              <a:rPr lang="en-US" sz="1400" dirty="0"/>
              <a:t>terminate</a:t>
            </a:r>
            <a:r>
              <a:rPr lang="de-DE" sz="1400" dirty="0"/>
              <a:t>)</a:t>
            </a:r>
          </a:p>
          <a:p>
            <a:r>
              <a:rPr lang="de-DE" sz="1400" dirty="0"/>
              <a:t>ILIM (</a:t>
            </a:r>
            <a:r>
              <a:rPr lang="en-US" sz="1400" dirty="0"/>
              <a:t>knowledge</a:t>
            </a:r>
            <a:r>
              <a:rPr lang="de-DE" sz="1400" dirty="0"/>
              <a:t>)</a:t>
            </a:r>
          </a:p>
          <a:p>
            <a:r>
              <a:rPr lang="de-DE" sz="1400" dirty="0"/>
              <a:t>T  (Turkey)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C99FE8-E9C3-9B05-FCFA-987C28FF5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659" y="858128"/>
            <a:ext cx="7075306" cy="53140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E32913-898C-B5B7-2444-FBFFBF80B690}"/>
              </a:ext>
            </a:extLst>
          </p:cNvPr>
          <p:cNvSpPr/>
          <p:nvPr/>
        </p:nvSpPr>
        <p:spPr>
          <a:xfrm rot="2917708">
            <a:off x="804299" y="4402646"/>
            <a:ext cx="170181" cy="155448"/>
          </a:xfrm>
          <a:prstGeom prst="rect">
            <a:avLst/>
          </a:prstGeom>
          <a:solidFill>
            <a:srgbClr val="9404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55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298" y="3875575"/>
            <a:ext cx="3502079" cy="251596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298" y="817769"/>
            <a:ext cx="3502079" cy="2746831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299819" y="492358"/>
            <a:ext cx="2991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/>
              <a:t>Hakan Fidan 17.07.1968 (simulate harmless)</a:t>
            </a:r>
          </a:p>
          <a:p>
            <a:r>
              <a:rPr lang="tr-TR" sz="1200"/>
              <a:t>Altındağ (Goldhil) Ankara </a:t>
            </a:r>
            <a:endParaRPr lang="en-US" sz="1200"/>
          </a:p>
        </p:txBody>
      </p:sp>
      <p:cxnSp>
        <p:nvCxnSpPr>
          <p:cNvPr id="21" name="Düz Bağlayıcı 20"/>
          <p:cNvCxnSpPr/>
          <p:nvPr/>
        </p:nvCxnSpPr>
        <p:spPr>
          <a:xfrm>
            <a:off x="4653776" y="6370313"/>
            <a:ext cx="5660302" cy="925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653776" y="5593114"/>
            <a:ext cx="5660302" cy="264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 flipH="1">
            <a:off x="10109435" y="5596469"/>
            <a:ext cx="8700" cy="79200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4887046" y="5782889"/>
            <a:ext cx="1739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27 black stripes </a:t>
            </a:r>
            <a:endParaRPr lang="en-US"/>
          </a:p>
        </p:txBody>
      </p:sp>
      <p:sp>
        <p:nvSpPr>
          <p:cNvPr id="30" name="Dikdörtgen 29"/>
          <p:cNvSpPr/>
          <p:nvPr/>
        </p:nvSpPr>
        <p:spPr>
          <a:xfrm>
            <a:off x="7262780" y="5782889"/>
            <a:ext cx="2530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Melike Çorba 27.10.1972</a:t>
            </a:r>
            <a:endParaRPr lang="en-US"/>
          </a:p>
        </p:txBody>
      </p:sp>
      <p:pic>
        <p:nvPicPr>
          <p:cNvPr id="39" name="Resim 38"/>
          <p:cNvPicPr>
            <a:picLocks noChangeAspect="1"/>
          </p:cNvPicPr>
          <p:nvPr/>
        </p:nvPicPr>
        <p:blipFill rotWithShape="1">
          <a:blip r:embed="rId4"/>
          <a:srcRect r="6738"/>
          <a:stretch/>
        </p:blipFill>
        <p:spPr>
          <a:xfrm>
            <a:off x="412562" y="3875575"/>
            <a:ext cx="2895805" cy="2503996"/>
          </a:xfrm>
          <a:prstGeom prst="rect">
            <a:avLst/>
          </a:prstGeom>
        </p:spPr>
      </p:pic>
      <p:cxnSp>
        <p:nvCxnSpPr>
          <p:cNvPr id="40" name="Dirsek Bağlayıcısı 39"/>
          <p:cNvCxnSpPr/>
          <p:nvPr/>
        </p:nvCxnSpPr>
        <p:spPr>
          <a:xfrm flipV="1">
            <a:off x="1473200" y="4640808"/>
            <a:ext cx="4262083" cy="540792"/>
          </a:xfrm>
          <a:prstGeom prst="bentConnector3">
            <a:avLst>
              <a:gd name="adj1" fmla="val 38677"/>
            </a:avLst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Resim 41"/>
          <p:cNvPicPr>
            <a:picLocks noChangeAspect="1"/>
          </p:cNvPicPr>
          <p:nvPr/>
        </p:nvPicPr>
        <p:blipFill rotWithShape="1">
          <a:blip r:embed="rId5"/>
          <a:srcRect l="9953" t="2695" r="4173"/>
          <a:stretch/>
        </p:blipFill>
        <p:spPr>
          <a:xfrm>
            <a:off x="211842" y="1421667"/>
            <a:ext cx="3067442" cy="1955094"/>
          </a:xfrm>
          <a:prstGeom prst="rect">
            <a:avLst/>
          </a:prstGeom>
        </p:spPr>
      </p:pic>
      <p:sp>
        <p:nvSpPr>
          <p:cNvPr id="47" name="Dikdörtgen 46"/>
          <p:cNvSpPr/>
          <p:nvPr/>
        </p:nvSpPr>
        <p:spPr>
          <a:xfrm>
            <a:off x="3362286" y="3581305"/>
            <a:ext cx="37398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/>
              <a:t>Darıca park entrance H. Fidan Office design</a:t>
            </a:r>
          </a:p>
        </p:txBody>
      </p:sp>
      <p:sp>
        <p:nvSpPr>
          <p:cNvPr id="48" name="Dikdörtgen 47"/>
          <p:cNvSpPr/>
          <p:nvPr/>
        </p:nvSpPr>
        <p:spPr>
          <a:xfrm rot="16200000">
            <a:off x="1872642" y="1971704"/>
            <a:ext cx="2744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/>
              <a:t>Hakan Fidan Office MIT Ankara</a:t>
            </a:r>
          </a:p>
        </p:txBody>
      </p:sp>
      <p:pic>
        <p:nvPicPr>
          <p:cNvPr id="51" name="Resim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844595" y="4129235"/>
            <a:ext cx="1657202" cy="1192644"/>
          </a:xfrm>
          <a:prstGeom prst="rect">
            <a:avLst/>
          </a:prstGeom>
        </p:spPr>
      </p:pic>
      <p:cxnSp>
        <p:nvCxnSpPr>
          <p:cNvPr id="52" name="Düz Bağlayıcı 51"/>
          <p:cNvCxnSpPr/>
          <p:nvPr/>
        </p:nvCxnSpPr>
        <p:spPr>
          <a:xfrm flipV="1">
            <a:off x="7165975" y="4129235"/>
            <a:ext cx="2335822" cy="63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/>
          <p:cNvCxnSpPr/>
          <p:nvPr/>
        </p:nvCxnSpPr>
        <p:spPr>
          <a:xfrm flipV="1">
            <a:off x="7181638" y="5333849"/>
            <a:ext cx="2335822" cy="63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Ok Bağlayıcısı 54"/>
          <p:cNvCxnSpPr/>
          <p:nvPr/>
        </p:nvCxnSpPr>
        <p:spPr>
          <a:xfrm flipH="1">
            <a:off x="7319826" y="4148578"/>
            <a:ext cx="136" cy="118013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Metin kutusu 56"/>
          <p:cNvSpPr txBox="1"/>
          <p:nvPr/>
        </p:nvSpPr>
        <p:spPr>
          <a:xfrm rot="16200000">
            <a:off x="6907243" y="4494042"/>
            <a:ext cx="1308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/>
              <a:t>9  stripes</a:t>
            </a:r>
          </a:p>
        </p:txBody>
      </p:sp>
      <p:sp>
        <p:nvSpPr>
          <p:cNvPr id="65" name="Dikdörtgen 64"/>
          <p:cNvSpPr/>
          <p:nvPr/>
        </p:nvSpPr>
        <p:spPr>
          <a:xfrm>
            <a:off x="310887" y="3327344"/>
            <a:ext cx="21666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/>
              <a:t>Adolf Hitlers </a:t>
            </a:r>
          </a:p>
          <a:p>
            <a:r>
              <a:rPr lang="tr-TR" sz="1100"/>
              <a:t>Mercedes-Benz Maybach</a:t>
            </a:r>
          </a:p>
        </p:txBody>
      </p:sp>
      <p:sp>
        <p:nvSpPr>
          <p:cNvPr id="69" name="Dikdörtgen 68"/>
          <p:cNvSpPr/>
          <p:nvPr/>
        </p:nvSpPr>
        <p:spPr>
          <a:xfrm>
            <a:off x="7184333" y="3530671"/>
            <a:ext cx="2708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/>
              <a:t>Terror attack 11.09.2001</a:t>
            </a:r>
            <a:endParaRPr lang="en-US"/>
          </a:p>
        </p:txBody>
      </p:sp>
      <p:pic>
        <p:nvPicPr>
          <p:cNvPr id="70" name="Resim 6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1242" y="3531112"/>
            <a:ext cx="1483540" cy="1862048"/>
          </a:xfrm>
          <a:prstGeom prst="rect">
            <a:avLst/>
          </a:prstGeom>
        </p:spPr>
      </p:pic>
      <p:cxnSp>
        <p:nvCxnSpPr>
          <p:cNvPr id="75" name="Düz Ok Bağlayıcısı 74"/>
          <p:cNvCxnSpPr/>
          <p:nvPr/>
        </p:nvCxnSpPr>
        <p:spPr>
          <a:xfrm>
            <a:off x="11385755" y="3490452"/>
            <a:ext cx="5521" cy="1943134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Metin kutusu 77"/>
          <p:cNvSpPr txBox="1"/>
          <p:nvPr/>
        </p:nvSpPr>
        <p:spPr>
          <a:xfrm rot="16200000">
            <a:off x="10770804" y="4379087"/>
            <a:ext cx="1739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11 black stripes</a:t>
            </a:r>
            <a:endParaRPr lang="en-US"/>
          </a:p>
        </p:txBody>
      </p:sp>
      <p:sp>
        <p:nvSpPr>
          <p:cNvPr id="79" name="Metin kutusu 78"/>
          <p:cNvSpPr txBox="1"/>
          <p:nvPr/>
        </p:nvSpPr>
        <p:spPr>
          <a:xfrm>
            <a:off x="8114693" y="3796835"/>
            <a:ext cx="1308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11 seats</a:t>
            </a:r>
          </a:p>
        </p:txBody>
      </p:sp>
      <p:pic>
        <p:nvPicPr>
          <p:cNvPr id="80" name="Resim 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1242" y="1389764"/>
            <a:ext cx="1483540" cy="1978054"/>
          </a:xfrm>
          <a:prstGeom prst="rect">
            <a:avLst/>
          </a:prstGeom>
        </p:spPr>
      </p:pic>
      <p:cxnSp>
        <p:nvCxnSpPr>
          <p:cNvPr id="81" name="Düz Ok Bağlayıcısı 80"/>
          <p:cNvCxnSpPr/>
          <p:nvPr/>
        </p:nvCxnSpPr>
        <p:spPr>
          <a:xfrm>
            <a:off x="11435060" y="1389764"/>
            <a:ext cx="5521" cy="1943134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Metin kutusu 81"/>
          <p:cNvSpPr txBox="1"/>
          <p:nvPr/>
        </p:nvSpPr>
        <p:spPr>
          <a:xfrm rot="16200000">
            <a:off x="10765283" y="2214547"/>
            <a:ext cx="1739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8 guide-post</a:t>
            </a:r>
            <a:endParaRPr lang="en-US"/>
          </a:p>
        </p:txBody>
      </p:sp>
      <p:sp>
        <p:nvSpPr>
          <p:cNvPr id="83" name="Dikdörtgen 82"/>
          <p:cNvSpPr/>
          <p:nvPr/>
        </p:nvSpPr>
        <p:spPr>
          <a:xfrm>
            <a:off x="598559" y="6064177"/>
            <a:ext cx="2776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AKP Foundation 14 08 2001</a:t>
            </a:r>
          </a:p>
        </p:txBody>
      </p:sp>
      <p:cxnSp>
        <p:nvCxnSpPr>
          <p:cNvPr id="84" name="Düz Ok Bağlayıcısı 83"/>
          <p:cNvCxnSpPr/>
          <p:nvPr/>
        </p:nvCxnSpPr>
        <p:spPr>
          <a:xfrm flipH="1">
            <a:off x="4878346" y="5571555"/>
            <a:ext cx="8700" cy="79200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Resim 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215465" y="1373636"/>
            <a:ext cx="1495637" cy="1994182"/>
          </a:xfrm>
          <a:prstGeom prst="rect">
            <a:avLst/>
          </a:prstGeom>
        </p:spPr>
      </p:pic>
      <p:sp>
        <p:nvSpPr>
          <p:cNvPr id="86" name="Metin kutusu 85"/>
          <p:cNvSpPr txBox="1"/>
          <p:nvPr/>
        </p:nvSpPr>
        <p:spPr>
          <a:xfrm>
            <a:off x="8409484" y="989988"/>
            <a:ext cx="16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14 stripes</a:t>
            </a:r>
          </a:p>
        </p:txBody>
      </p:sp>
      <p:cxnSp>
        <p:nvCxnSpPr>
          <p:cNvPr id="89" name="Düz Bağlayıcı 88"/>
          <p:cNvCxnSpPr/>
          <p:nvPr/>
        </p:nvCxnSpPr>
        <p:spPr>
          <a:xfrm flipV="1">
            <a:off x="8223085" y="1123430"/>
            <a:ext cx="0" cy="253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/>
          <p:cNvCxnSpPr/>
          <p:nvPr/>
        </p:nvCxnSpPr>
        <p:spPr>
          <a:xfrm flipV="1">
            <a:off x="9703482" y="1119849"/>
            <a:ext cx="0" cy="253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/>
          <p:cNvCxnSpPr/>
          <p:nvPr/>
        </p:nvCxnSpPr>
        <p:spPr>
          <a:xfrm>
            <a:off x="8223085" y="1289787"/>
            <a:ext cx="1480397" cy="0"/>
          </a:xfrm>
          <a:prstGeom prst="line">
            <a:avLst/>
          </a:prstGeom>
          <a:ln w="12700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ikdörtgen 93"/>
          <p:cNvSpPr/>
          <p:nvPr/>
        </p:nvSpPr>
        <p:spPr>
          <a:xfrm>
            <a:off x="8129804" y="639724"/>
            <a:ext cx="3101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/>
              <a:t>AKP Foundation 14.08.2001</a:t>
            </a:r>
          </a:p>
        </p:txBody>
      </p:sp>
      <p:sp>
        <p:nvSpPr>
          <p:cNvPr id="46" name="Dikdörtgen 45"/>
          <p:cNvSpPr/>
          <p:nvPr/>
        </p:nvSpPr>
        <p:spPr>
          <a:xfrm>
            <a:off x="3362286" y="193632"/>
            <a:ext cx="8457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/>
              <a:t>H. Fidan- B. Kahl Darıca 2024  11.09.2001 Party with 14.08.2001 signiture (hate)   </a:t>
            </a:r>
            <a:endParaRPr lang="en-US" sz="2000"/>
          </a:p>
        </p:txBody>
      </p:sp>
      <p:sp>
        <p:nvSpPr>
          <p:cNvPr id="49" name="Dikdörtgen 48"/>
          <p:cNvSpPr/>
          <p:nvPr/>
        </p:nvSpPr>
        <p:spPr>
          <a:xfrm>
            <a:off x="4870082" y="3967684"/>
            <a:ext cx="10234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>
                <a:solidFill>
                  <a:srgbClr val="FF0000"/>
                </a:solidFill>
              </a:rPr>
              <a:t>V</a:t>
            </a:r>
            <a:r>
              <a:rPr lang="tr-TR"/>
              <a:t>-Notch</a:t>
            </a:r>
          </a:p>
        </p:txBody>
      </p:sp>
      <p:sp>
        <p:nvSpPr>
          <p:cNvPr id="50" name="Dikdörtgen 49"/>
          <p:cNvSpPr/>
          <p:nvPr/>
        </p:nvSpPr>
        <p:spPr>
          <a:xfrm>
            <a:off x="4862076" y="1206388"/>
            <a:ext cx="10234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>
                <a:solidFill>
                  <a:srgbClr val="FF0000"/>
                </a:solidFill>
              </a:rPr>
              <a:t>V</a:t>
            </a:r>
            <a:r>
              <a:rPr lang="tr-TR"/>
              <a:t>-Notch</a:t>
            </a:r>
          </a:p>
        </p:txBody>
      </p:sp>
      <p:cxnSp>
        <p:nvCxnSpPr>
          <p:cNvPr id="53" name="Dirsek Bağlayıcısı 52"/>
          <p:cNvCxnSpPr/>
          <p:nvPr/>
        </p:nvCxnSpPr>
        <p:spPr>
          <a:xfrm rot="5400000" flipH="1" flipV="1">
            <a:off x="981075" y="3476625"/>
            <a:ext cx="1790700" cy="1009650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irsek Bağlayıcısı 40"/>
          <p:cNvCxnSpPr/>
          <p:nvPr/>
        </p:nvCxnSpPr>
        <p:spPr>
          <a:xfrm rot="5400000">
            <a:off x="4646277" y="2703893"/>
            <a:ext cx="3263828" cy="610003"/>
          </a:xfrm>
          <a:prstGeom prst="bentConnector3">
            <a:avLst>
              <a:gd name="adj1" fmla="val 15563"/>
            </a:avLst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258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65344"/>
            <a:ext cx="3502079" cy="2746831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447675" y="346778"/>
            <a:ext cx="2991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/>
              <a:t>Hakan Fidan 17.07.1968</a:t>
            </a:r>
          </a:p>
          <a:p>
            <a:r>
              <a:rPr lang="tr-TR"/>
              <a:t>Altındağ (Goldhil) Ankara </a:t>
            </a:r>
            <a:endParaRPr lang="en-US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9751" y="1391693"/>
            <a:ext cx="2953004" cy="527146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4245029"/>
            <a:ext cx="3502079" cy="2391777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5"/>
          <a:srcRect t="18094" r="30260" b="10037"/>
          <a:stretch/>
        </p:blipFill>
        <p:spPr>
          <a:xfrm>
            <a:off x="9526465" y="1365343"/>
            <a:ext cx="2363666" cy="5271463"/>
          </a:xfrm>
          <a:prstGeom prst="rect">
            <a:avLst/>
          </a:prstGeom>
        </p:spPr>
      </p:pic>
      <p:cxnSp>
        <p:nvCxnSpPr>
          <p:cNvPr id="15" name="Düz Bağlayıcı 14"/>
          <p:cNvCxnSpPr/>
          <p:nvPr/>
        </p:nvCxnSpPr>
        <p:spPr>
          <a:xfrm>
            <a:off x="800101" y="5778499"/>
            <a:ext cx="609600" cy="72390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1409701" y="6073528"/>
            <a:ext cx="577465" cy="409821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Resim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9573" y="4974302"/>
            <a:ext cx="2350558" cy="1644570"/>
          </a:xfrm>
          <a:prstGeom prst="rect">
            <a:avLst/>
          </a:prstGeom>
        </p:spPr>
      </p:pic>
      <p:cxnSp>
        <p:nvCxnSpPr>
          <p:cNvPr id="29" name="Düz Bağlayıcı 28"/>
          <p:cNvCxnSpPr/>
          <p:nvPr/>
        </p:nvCxnSpPr>
        <p:spPr>
          <a:xfrm flipV="1">
            <a:off x="9725025" y="5575301"/>
            <a:ext cx="609599" cy="22224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/>
          <p:cNvCxnSpPr/>
          <p:nvPr/>
        </p:nvCxnSpPr>
        <p:spPr>
          <a:xfrm flipH="1" flipV="1">
            <a:off x="9734550" y="5778499"/>
            <a:ext cx="241300" cy="81396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kdörtgen 38"/>
          <p:cNvSpPr/>
          <p:nvPr/>
        </p:nvSpPr>
        <p:spPr>
          <a:xfrm>
            <a:off x="7162800" y="4168827"/>
            <a:ext cx="1999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Walter Steinmeier</a:t>
            </a:r>
          </a:p>
          <a:p>
            <a:r>
              <a:rPr lang="tr-TR">
                <a:solidFill>
                  <a:schemeClr val="bg1"/>
                </a:solidFill>
              </a:rPr>
              <a:t>Previal Stone dairy</a:t>
            </a:r>
          </a:p>
        </p:txBody>
      </p:sp>
      <p:cxnSp>
        <p:nvCxnSpPr>
          <p:cNvPr id="44" name="Dirsek Bağlayıcısı 43"/>
          <p:cNvCxnSpPr/>
          <p:nvPr/>
        </p:nvCxnSpPr>
        <p:spPr>
          <a:xfrm rot="16200000" flipH="1">
            <a:off x="969898" y="1789336"/>
            <a:ext cx="4338674" cy="2867684"/>
          </a:xfrm>
          <a:prstGeom prst="bentConnector3">
            <a:avLst>
              <a:gd name="adj1" fmla="val 2141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Resi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658" y="1365343"/>
            <a:ext cx="2436423" cy="3626893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7067235" y="5097088"/>
            <a:ext cx="2459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/>
              <a:t>SS</a:t>
            </a:r>
            <a:r>
              <a:rPr lang="tr-TR" sz="1600"/>
              <a:t> Schutzstaffel was responsible for</a:t>
            </a:r>
          </a:p>
          <a:p>
            <a:r>
              <a:rPr lang="tr-TR" sz="1600"/>
              <a:t>p</a:t>
            </a:r>
            <a:r>
              <a:rPr lang="en-US" sz="1600"/>
              <a:t>lanning </a:t>
            </a:r>
            <a:r>
              <a:rPr lang="tr-TR" sz="1600"/>
              <a:t>and </a:t>
            </a:r>
            <a:r>
              <a:rPr lang="en-US" sz="1600"/>
              <a:t>implementation </a:t>
            </a:r>
            <a:r>
              <a:rPr lang="tr-TR" sz="1600"/>
              <a:t>of h</a:t>
            </a:r>
            <a:r>
              <a:rPr lang="en-US" sz="1600"/>
              <a:t>olocaust and genocides</a:t>
            </a:r>
          </a:p>
        </p:txBody>
      </p:sp>
      <p:cxnSp>
        <p:nvCxnSpPr>
          <p:cNvPr id="37" name="Dirsek Bağlayıcısı 36"/>
          <p:cNvCxnSpPr/>
          <p:nvPr/>
        </p:nvCxnSpPr>
        <p:spPr>
          <a:xfrm flipV="1">
            <a:off x="1987166" y="2604002"/>
            <a:ext cx="6503841" cy="2971299"/>
          </a:xfrm>
          <a:prstGeom prst="bentConnector3">
            <a:avLst>
              <a:gd name="adj1" fmla="val 76654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Resim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54658" y="4022929"/>
            <a:ext cx="1135474" cy="969307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3473" y="1388016"/>
            <a:ext cx="979134" cy="835846"/>
          </a:xfrm>
          <a:prstGeom prst="rect">
            <a:avLst/>
          </a:prstGeom>
        </p:spPr>
      </p:pic>
      <p:sp>
        <p:nvSpPr>
          <p:cNvPr id="51" name="Dikdörtgen 50"/>
          <p:cNvSpPr/>
          <p:nvPr/>
        </p:nvSpPr>
        <p:spPr>
          <a:xfrm>
            <a:off x="4116704" y="6264963"/>
            <a:ext cx="2769386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1400"/>
              <a:t>Local Goverment Kartal-Yunus 2016 </a:t>
            </a:r>
            <a:endParaRPr lang="en-US" sz="1400"/>
          </a:p>
        </p:txBody>
      </p:sp>
      <p:sp>
        <p:nvSpPr>
          <p:cNvPr id="62" name="Dikdörtgen 61"/>
          <p:cNvSpPr/>
          <p:nvPr/>
        </p:nvSpPr>
        <p:spPr>
          <a:xfrm>
            <a:off x="7075783" y="4642958"/>
            <a:ext cx="228901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1400"/>
              <a:t>Schutzstaffel </a:t>
            </a:r>
            <a:r>
              <a:rPr lang="en-US" sz="1400"/>
              <a:t>SS</a:t>
            </a:r>
            <a:r>
              <a:rPr lang="tr-TR" sz="1400"/>
              <a:t> Architecture </a:t>
            </a: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 rotWithShape="1">
          <a:blip r:embed="rId9"/>
          <a:srcRect l="9953" t="2695" r="4173"/>
          <a:stretch/>
        </p:blipFill>
        <p:spPr>
          <a:xfrm>
            <a:off x="4599513" y="154944"/>
            <a:ext cx="1803768" cy="1149667"/>
          </a:xfrm>
          <a:prstGeom prst="rect">
            <a:avLst/>
          </a:prstGeom>
        </p:spPr>
      </p:pic>
      <p:sp>
        <p:nvSpPr>
          <p:cNvPr id="25" name="Dikdörtgen 24"/>
          <p:cNvSpPr/>
          <p:nvPr/>
        </p:nvSpPr>
        <p:spPr>
          <a:xfrm>
            <a:off x="6243402" y="154944"/>
            <a:ext cx="5739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/>
              <a:t>H. Fidan- B. Kahl Darıca 2024  11.09.2001 gold party</a:t>
            </a:r>
          </a:p>
          <a:p>
            <a:r>
              <a:rPr lang="tr-TR" sz="2000"/>
              <a:t>(hate)   </a:t>
            </a:r>
            <a:endParaRPr lang="en-US" sz="2000"/>
          </a:p>
        </p:txBody>
      </p:sp>
      <p:cxnSp>
        <p:nvCxnSpPr>
          <p:cNvPr id="26" name="Dirsek Bağlayıcısı 25"/>
          <p:cNvCxnSpPr/>
          <p:nvPr/>
        </p:nvCxnSpPr>
        <p:spPr>
          <a:xfrm rot="5400000">
            <a:off x="2819751" y="2808404"/>
            <a:ext cx="4537552" cy="380297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272813" y="1483036"/>
            <a:ext cx="231914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1600"/>
              <a:t>Maybach and Goldstyle</a:t>
            </a:r>
          </a:p>
        </p:txBody>
      </p:sp>
      <p:cxnSp>
        <p:nvCxnSpPr>
          <p:cNvPr id="31" name="Dirsek Bağlayıcısı 30"/>
          <p:cNvCxnSpPr/>
          <p:nvPr/>
        </p:nvCxnSpPr>
        <p:spPr>
          <a:xfrm rot="5400000">
            <a:off x="221263" y="2946636"/>
            <a:ext cx="3771901" cy="2069627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irsek Bağlayıcısı 33"/>
          <p:cNvCxnSpPr/>
          <p:nvPr/>
        </p:nvCxnSpPr>
        <p:spPr>
          <a:xfrm>
            <a:off x="3155136" y="1943100"/>
            <a:ext cx="6922393" cy="3449415"/>
          </a:xfrm>
          <a:prstGeom prst="bentConnector3">
            <a:avLst>
              <a:gd name="adj1" fmla="val 90866"/>
            </a:avLst>
          </a:prstGeom>
          <a:ln w="1905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 rot="5585409">
            <a:off x="11003319" y="2528324"/>
            <a:ext cx="638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>
                <a:solidFill>
                  <a:srgbClr val="FF0000"/>
                </a:solidFill>
              </a:rPr>
              <a:t>V</a:t>
            </a:r>
            <a:endParaRPr lang="en-US" sz="6600">
              <a:solidFill>
                <a:srgbClr val="FF0000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39419" y="1367620"/>
            <a:ext cx="6516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>
                <a:solidFill>
                  <a:srgbClr val="FF0000"/>
                </a:solidFill>
              </a:rPr>
              <a:t>SS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38" name="Aşağı Ok 37"/>
          <p:cNvSpPr/>
          <p:nvPr/>
        </p:nvSpPr>
        <p:spPr>
          <a:xfrm rot="21402905">
            <a:off x="6063550" y="2892479"/>
            <a:ext cx="242854" cy="1352550"/>
          </a:xfrm>
          <a:prstGeom prst="downArrow">
            <a:avLst/>
          </a:prstGeom>
          <a:solidFill>
            <a:schemeClr val="bg1"/>
          </a:solidFill>
          <a:ln w="412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şağı Ok 48"/>
          <p:cNvSpPr/>
          <p:nvPr/>
        </p:nvSpPr>
        <p:spPr>
          <a:xfrm>
            <a:off x="8715357" y="2033865"/>
            <a:ext cx="223055" cy="1352550"/>
          </a:xfrm>
          <a:prstGeom prst="downArrow">
            <a:avLst/>
          </a:prstGeom>
          <a:solidFill>
            <a:schemeClr val="bg1"/>
          </a:solidFill>
          <a:ln w="412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Dikdörtgen 39"/>
          <p:cNvSpPr/>
          <p:nvPr/>
        </p:nvSpPr>
        <p:spPr>
          <a:xfrm>
            <a:off x="6012377" y="2068315"/>
            <a:ext cx="2477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>
                <a:solidFill>
                  <a:schemeClr val="bg1"/>
                </a:solidFill>
              </a:rPr>
              <a:t>collaps architecture</a:t>
            </a:r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62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Resim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4" t="17361" r="23071" b="25000"/>
          <a:stretch/>
        </p:blipFill>
        <p:spPr>
          <a:xfrm>
            <a:off x="8527321" y="952499"/>
            <a:ext cx="3009846" cy="330011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50" y="952499"/>
            <a:ext cx="4179095" cy="54006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7321" y="4648069"/>
            <a:ext cx="3009846" cy="168824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38175" y="619125"/>
            <a:ext cx="3527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Adolf H</a:t>
            </a:r>
            <a:r>
              <a:rPr lang="tr-TR"/>
              <a:t>i</a:t>
            </a:r>
            <a:r>
              <a:rPr lang="en-US"/>
              <a:t>tler</a:t>
            </a:r>
            <a:r>
              <a:rPr lang="tr-TR"/>
              <a:t> Mercedes Maybach</a:t>
            </a:r>
            <a:r>
              <a:rPr lang="en-US"/>
              <a:t> </a:t>
            </a:r>
            <a:endParaRPr lang="tr-TR"/>
          </a:p>
          <a:p>
            <a:endParaRPr lang="tr-TR"/>
          </a:p>
          <a:p>
            <a:r>
              <a:rPr lang="tr-TR"/>
              <a:t>DAP Yapı = idiot construction (turkish german)</a:t>
            </a:r>
          </a:p>
          <a:p>
            <a:r>
              <a:rPr lang="tr-TR"/>
              <a:t>Yunus = You Nut (english german)</a:t>
            </a:r>
            <a:endParaRPr lang="en-US"/>
          </a:p>
        </p:txBody>
      </p:sp>
      <p:sp>
        <p:nvSpPr>
          <p:cNvPr id="6" name="Dikdörtgen 5"/>
          <p:cNvSpPr/>
          <p:nvPr/>
        </p:nvSpPr>
        <p:spPr>
          <a:xfrm>
            <a:off x="8433280" y="4256151"/>
            <a:ext cx="319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Hamas Flag = AL Qaida = Taliban</a:t>
            </a:r>
          </a:p>
        </p:txBody>
      </p:sp>
      <p:sp>
        <p:nvSpPr>
          <p:cNvPr id="7" name="Sol Sağ Ok 6"/>
          <p:cNvSpPr/>
          <p:nvPr/>
        </p:nvSpPr>
        <p:spPr>
          <a:xfrm rot="19459401">
            <a:off x="7134771" y="3197701"/>
            <a:ext cx="2357063" cy="285750"/>
          </a:xfrm>
          <a:prstGeom prst="left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etin kutusu 19"/>
          <p:cNvSpPr txBox="1"/>
          <p:nvPr/>
        </p:nvSpPr>
        <p:spPr>
          <a:xfrm>
            <a:off x="638174" y="2140247"/>
            <a:ext cx="3433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Hamas   (AKP balyoz operation)</a:t>
            </a:r>
          </a:p>
          <a:p>
            <a:r>
              <a:rPr lang="el-GR"/>
              <a:t>λ</a:t>
            </a:r>
            <a:r>
              <a:rPr lang="tr-TR"/>
              <a:t> lamda (Sheeps) </a:t>
            </a:r>
          </a:p>
          <a:p>
            <a:r>
              <a:rPr lang="tr-TR" b="1"/>
              <a:t>Z</a:t>
            </a:r>
            <a:r>
              <a:rPr lang="tr-TR"/>
              <a:t> Dieter </a:t>
            </a:r>
            <a:r>
              <a:rPr lang="tr-TR" b="1"/>
              <a:t>Z</a:t>
            </a:r>
            <a:r>
              <a:rPr lang="tr-TR"/>
              <a:t>etsche (Daimler AG)</a:t>
            </a:r>
          </a:p>
          <a:p>
            <a:r>
              <a:rPr lang="tr-TR"/>
              <a:t>Green Green Party (Hamas)</a:t>
            </a:r>
          </a:p>
          <a:p>
            <a:r>
              <a:rPr lang="tr-TR"/>
              <a:t>Gold (Salman)  </a:t>
            </a:r>
          </a:p>
          <a:p>
            <a:r>
              <a:rPr lang="tr-TR"/>
              <a:t>Gold (Fidan)</a:t>
            </a:r>
          </a:p>
          <a:p>
            <a:r>
              <a:rPr lang="tr-TR"/>
              <a:t>Gold (Mangold Daimler AG)</a:t>
            </a:r>
          </a:p>
        </p:txBody>
      </p:sp>
      <p:sp>
        <p:nvSpPr>
          <p:cNvPr id="8" name="Dikdörtgen 7"/>
          <p:cNvSpPr/>
          <p:nvPr/>
        </p:nvSpPr>
        <p:spPr>
          <a:xfrm rot="16200000">
            <a:off x="4922273" y="3257627"/>
            <a:ext cx="19209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>
                <a:solidFill>
                  <a:schemeClr val="bg1"/>
                </a:solidFill>
              </a:rPr>
              <a:t>Destroying symbol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732" y="4224301"/>
            <a:ext cx="1415144" cy="1319203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1364" y="4224301"/>
            <a:ext cx="1545352" cy="1319203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566057" y="5596233"/>
            <a:ext cx="2424574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Story: DP = Depp = Idiot</a:t>
            </a:r>
          </a:p>
          <a:p>
            <a:r>
              <a:rPr lang="tr-TR" sz="4000">
                <a:solidFill>
                  <a:srgbClr val="FF0000"/>
                </a:solidFill>
              </a:rPr>
              <a:t>V</a:t>
            </a:r>
            <a:r>
              <a:rPr lang="tr-TR"/>
              <a:t>Hitler follower</a:t>
            </a:r>
          </a:p>
        </p:txBody>
      </p:sp>
      <p:pic>
        <p:nvPicPr>
          <p:cNvPr id="28" name="Resim 27"/>
          <p:cNvPicPr>
            <a:picLocks noChangeAspect="1"/>
          </p:cNvPicPr>
          <p:nvPr/>
        </p:nvPicPr>
        <p:blipFill rotWithShape="1">
          <a:blip r:embed="rId7"/>
          <a:srcRect l="14078" t="27807" r="36281" b="19828"/>
          <a:stretch/>
        </p:blipFill>
        <p:spPr>
          <a:xfrm>
            <a:off x="6799966" y="985541"/>
            <a:ext cx="1589179" cy="942976"/>
          </a:xfrm>
          <a:prstGeom prst="rect">
            <a:avLst/>
          </a:prstGeom>
        </p:spPr>
      </p:pic>
      <p:sp>
        <p:nvSpPr>
          <p:cNvPr id="14" name="Aşağı Ok 13"/>
          <p:cNvSpPr/>
          <p:nvPr/>
        </p:nvSpPr>
        <p:spPr>
          <a:xfrm>
            <a:off x="5373292" y="1881188"/>
            <a:ext cx="249617" cy="194310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kdörtgen 28"/>
          <p:cNvSpPr/>
          <p:nvPr/>
        </p:nvSpPr>
        <p:spPr>
          <a:xfrm>
            <a:off x="4602988" y="1296817"/>
            <a:ext cx="21528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>
                <a:solidFill>
                  <a:schemeClr val="bg1"/>
                </a:solidFill>
              </a:rPr>
              <a:t>collapse architecture </a:t>
            </a:r>
          </a:p>
        </p:txBody>
      </p:sp>
      <p:cxnSp>
        <p:nvCxnSpPr>
          <p:cNvPr id="17" name="Dirsek Bağlayıcısı 16"/>
          <p:cNvCxnSpPr/>
          <p:nvPr/>
        </p:nvCxnSpPr>
        <p:spPr>
          <a:xfrm flipV="1">
            <a:off x="1340304" y="1748472"/>
            <a:ext cx="4557940" cy="3528378"/>
          </a:xfrm>
          <a:prstGeom prst="bentConnector3">
            <a:avLst>
              <a:gd name="adj1" fmla="val 56896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4305300" y="5892480"/>
            <a:ext cx="152225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2000"/>
              <a:t>Kartal Yunus </a:t>
            </a:r>
            <a:endParaRPr lang="en-US" sz="2000"/>
          </a:p>
        </p:txBody>
      </p:sp>
      <p:sp>
        <p:nvSpPr>
          <p:cNvPr id="32" name="Yay 31"/>
          <p:cNvSpPr/>
          <p:nvPr/>
        </p:nvSpPr>
        <p:spPr>
          <a:xfrm rot="2158987">
            <a:off x="5635116" y="3598782"/>
            <a:ext cx="1247775" cy="1917720"/>
          </a:xfrm>
          <a:prstGeom prst="arc">
            <a:avLst>
              <a:gd name="adj1" fmla="val 17252112"/>
              <a:gd name="adj2" fmla="val 276843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Yay 33"/>
          <p:cNvSpPr/>
          <p:nvPr/>
        </p:nvSpPr>
        <p:spPr>
          <a:xfrm rot="19431565">
            <a:off x="7089986" y="1068202"/>
            <a:ext cx="1247775" cy="1917720"/>
          </a:xfrm>
          <a:prstGeom prst="arc">
            <a:avLst>
              <a:gd name="adj1" fmla="val 17252112"/>
              <a:gd name="adj2" fmla="val 1273203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Dirsek Bağlayıcısı 34"/>
          <p:cNvCxnSpPr/>
          <p:nvPr/>
        </p:nvCxnSpPr>
        <p:spPr>
          <a:xfrm flipV="1">
            <a:off x="1259051" y="4883902"/>
            <a:ext cx="1416922" cy="192925"/>
          </a:xfrm>
          <a:prstGeom prst="bentConnector3">
            <a:avLst>
              <a:gd name="adj1" fmla="val 50000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ağ Ayraç 40"/>
          <p:cNvSpPr/>
          <p:nvPr/>
        </p:nvSpPr>
        <p:spPr>
          <a:xfrm>
            <a:off x="3995674" y="2609850"/>
            <a:ext cx="309626" cy="164276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Dirsek Bağlayıcısı 10"/>
          <p:cNvCxnSpPr/>
          <p:nvPr/>
        </p:nvCxnSpPr>
        <p:spPr>
          <a:xfrm rot="5400000">
            <a:off x="6037215" y="2303204"/>
            <a:ext cx="2501326" cy="699078"/>
          </a:xfrm>
          <a:prstGeom prst="bentConnector3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0851207" y="549299"/>
            <a:ext cx="798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(hate)</a:t>
            </a:r>
            <a:r>
              <a:rPr lang="en-US"/>
              <a:t>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4479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9" b="25447"/>
          <a:stretch/>
        </p:blipFill>
        <p:spPr>
          <a:xfrm>
            <a:off x="274722" y="276250"/>
            <a:ext cx="11599959" cy="612588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 rot="188606">
            <a:off x="5991498" y="2534194"/>
            <a:ext cx="4615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0">
                <a:solidFill>
                  <a:schemeClr val="bg1"/>
                </a:solidFill>
                <a:latin typeface="Baskerville Old Face" panose="02020602080505020303" pitchFamily="18" charset="0"/>
              </a:rPr>
              <a:t>R</a:t>
            </a:r>
            <a:endParaRPr lang="en-US" sz="9000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 rot="479006">
            <a:off x="2323134" y="2157414"/>
            <a:ext cx="414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Font </a:t>
            </a:r>
            <a:r>
              <a:rPr lang="en-GB">
                <a:solidFill>
                  <a:schemeClr val="bg1"/>
                </a:solidFill>
              </a:rPr>
              <a:t>Basker</a:t>
            </a:r>
            <a:r>
              <a:rPr lang="tr-TR">
                <a:solidFill>
                  <a:schemeClr val="bg1"/>
                </a:solidFill>
              </a:rPr>
              <a:t>ville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tr-TR">
                <a:solidFill>
                  <a:schemeClr val="bg1"/>
                </a:solidFill>
              </a:rPr>
              <a:t>O</a:t>
            </a:r>
            <a:r>
              <a:rPr lang="en-GB">
                <a:solidFill>
                  <a:schemeClr val="bg1"/>
                </a:solidFill>
              </a:rPr>
              <a:t>ld </a:t>
            </a:r>
            <a:r>
              <a:rPr lang="tr-TR">
                <a:solidFill>
                  <a:schemeClr val="bg1"/>
                </a:solidFill>
              </a:rPr>
              <a:t>F</a:t>
            </a:r>
            <a:r>
              <a:rPr lang="en-GB">
                <a:solidFill>
                  <a:schemeClr val="bg1"/>
                </a:solidFill>
              </a:rPr>
              <a:t>ace</a:t>
            </a:r>
            <a:r>
              <a:rPr lang="tr-TR">
                <a:solidFill>
                  <a:schemeClr val="bg1"/>
                </a:solidFill>
              </a:rPr>
              <a:t>, </a:t>
            </a:r>
            <a:r>
              <a:rPr lang="tr-TR" b="1">
                <a:solidFill>
                  <a:schemeClr val="bg1"/>
                </a:solidFill>
              </a:rPr>
              <a:t>Zarar = damage</a:t>
            </a:r>
          </a:p>
          <a:p>
            <a:r>
              <a:rPr lang="tr-TR">
                <a:solidFill>
                  <a:schemeClr val="bg1"/>
                </a:solidFill>
              </a:rPr>
              <a:t>Berlin soldier want old face and damage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577536" y="4906797"/>
            <a:ext cx="2849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Jolly Jocker Old Face (Font)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09303" y="276544"/>
            <a:ext cx="71061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>
                <a:solidFill>
                  <a:schemeClr val="bg1"/>
                </a:solidFill>
              </a:rPr>
              <a:t>H. Fidan- B. Kahl Darıca 2024 - 11.09.2001 party (hate)   </a:t>
            </a:r>
            <a:endParaRPr lang="en-US" sz="2400">
              <a:solidFill>
                <a:schemeClr val="bg1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955" y="4348113"/>
            <a:ext cx="1502411" cy="1342501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2586245" y="4660204"/>
            <a:ext cx="1995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Birkshare Hattaway</a:t>
            </a:r>
            <a:endParaRPr lang="en-US"/>
          </a:p>
        </p:txBody>
      </p:sp>
      <p:sp>
        <p:nvSpPr>
          <p:cNvPr id="11" name="Dikdörtgen 10"/>
          <p:cNvSpPr/>
          <p:nvPr/>
        </p:nvSpPr>
        <p:spPr>
          <a:xfrm rot="331254">
            <a:off x="4166548" y="3833435"/>
            <a:ext cx="3682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oy=steal with divorce spouse (she)</a:t>
            </a:r>
          </a:p>
        </p:txBody>
      </p:sp>
      <p:sp>
        <p:nvSpPr>
          <p:cNvPr id="14" name="Dikdörtgen 13"/>
          <p:cNvSpPr/>
          <p:nvPr/>
        </p:nvSpPr>
        <p:spPr>
          <a:xfrm rot="361693">
            <a:off x="10030201" y="4048449"/>
            <a:ext cx="187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KOTON with noise</a:t>
            </a:r>
          </a:p>
        </p:txBody>
      </p:sp>
    </p:spTree>
    <p:extLst>
      <p:ext uri="{BB962C8B-B14F-4D97-AF65-F5344CB8AC3E}">
        <p14:creationId xmlns:p14="http://schemas.microsoft.com/office/powerpoint/2010/main" val="856108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573</Words>
  <Application>Microsoft Office PowerPoint</Application>
  <PresentationFormat>Geniş ekran</PresentationFormat>
  <Paragraphs>171</Paragraphs>
  <Slides>13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9" baseType="lpstr">
      <vt:lpstr>Agency FB</vt:lpstr>
      <vt:lpstr>Aptos</vt:lpstr>
      <vt:lpstr>Aptos Display</vt:lpstr>
      <vt:lpstr>Arial</vt:lpstr>
      <vt:lpstr>Baskerville Old Face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Engin Guenana</dc:creator>
  <cp:lastModifiedBy>Engin Guenana</cp:lastModifiedBy>
  <cp:revision>6</cp:revision>
  <dcterms:created xsi:type="dcterms:W3CDTF">2024-09-15T05:37:05Z</dcterms:created>
  <dcterms:modified xsi:type="dcterms:W3CDTF">2024-11-29T09:56:34Z</dcterms:modified>
</cp:coreProperties>
</file>